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8"/>
  </p:notes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374" r:id="rId35"/>
    <p:sldId id="377" r:id="rId36"/>
    <p:sldId id="378" r:id="rId37"/>
    <p:sldId id="379" r:id="rId38"/>
    <p:sldId id="380" r:id="rId39"/>
    <p:sldId id="291" r:id="rId40"/>
    <p:sldId id="292" r:id="rId41"/>
    <p:sldId id="365" r:id="rId42"/>
    <p:sldId id="366" r:id="rId43"/>
    <p:sldId id="360" r:id="rId44"/>
    <p:sldId id="361" r:id="rId45"/>
    <p:sldId id="362" r:id="rId46"/>
    <p:sldId id="368" r:id="rId47"/>
    <p:sldId id="367" r:id="rId48"/>
    <p:sldId id="294" r:id="rId49"/>
    <p:sldId id="296" r:id="rId50"/>
    <p:sldId id="295" r:id="rId51"/>
    <p:sldId id="297" r:id="rId52"/>
    <p:sldId id="298" r:id="rId53"/>
    <p:sldId id="369" r:id="rId54"/>
    <p:sldId id="370" r:id="rId55"/>
    <p:sldId id="371" r:id="rId56"/>
    <p:sldId id="299" r:id="rId57"/>
    <p:sldId id="300" r:id="rId58"/>
    <p:sldId id="301" r:id="rId59"/>
    <p:sldId id="302" r:id="rId60"/>
    <p:sldId id="303" r:id="rId61"/>
    <p:sldId id="304" r:id="rId62"/>
    <p:sldId id="305" r:id="rId63"/>
    <p:sldId id="306" r:id="rId64"/>
    <p:sldId id="307" r:id="rId65"/>
    <p:sldId id="308" r:id="rId66"/>
    <p:sldId id="310" r:id="rId67"/>
    <p:sldId id="309" r:id="rId68"/>
    <p:sldId id="311" r:id="rId69"/>
    <p:sldId id="312" r:id="rId70"/>
    <p:sldId id="313" r:id="rId71"/>
    <p:sldId id="314" r:id="rId72"/>
    <p:sldId id="315" r:id="rId73"/>
    <p:sldId id="316" r:id="rId74"/>
    <p:sldId id="317" r:id="rId75"/>
    <p:sldId id="318" r:id="rId76"/>
    <p:sldId id="372" r:id="rId77"/>
    <p:sldId id="319" r:id="rId78"/>
    <p:sldId id="320" r:id="rId79"/>
    <p:sldId id="321" r:id="rId80"/>
    <p:sldId id="322" r:id="rId81"/>
    <p:sldId id="323" r:id="rId82"/>
    <p:sldId id="373" r:id="rId83"/>
    <p:sldId id="324" r:id="rId84"/>
    <p:sldId id="325" r:id="rId85"/>
    <p:sldId id="326" r:id="rId86"/>
    <p:sldId id="327" r:id="rId87"/>
    <p:sldId id="328" r:id="rId88"/>
    <p:sldId id="330" r:id="rId89"/>
    <p:sldId id="331" r:id="rId90"/>
    <p:sldId id="332" r:id="rId91"/>
    <p:sldId id="333" r:id="rId92"/>
    <p:sldId id="334" r:id="rId93"/>
    <p:sldId id="335" r:id="rId94"/>
    <p:sldId id="336" r:id="rId95"/>
    <p:sldId id="337" r:id="rId96"/>
    <p:sldId id="338" r:id="rId97"/>
    <p:sldId id="339" r:id="rId98"/>
    <p:sldId id="340" r:id="rId99"/>
    <p:sldId id="341" r:id="rId100"/>
    <p:sldId id="342" r:id="rId101"/>
    <p:sldId id="343" r:id="rId102"/>
    <p:sldId id="345" r:id="rId103"/>
    <p:sldId id="344" r:id="rId104"/>
    <p:sldId id="346" r:id="rId105"/>
    <p:sldId id="347" r:id="rId106"/>
    <p:sldId id="348" r:id="rId107"/>
    <p:sldId id="349" r:id="rId108"/>
    <p:sldId id="350" r:id="rId109"/>
    <p:sldId id="351" r:id="rId110"/>
    <p:sldId id="352" r:id="rId111"/>
    <p:sldId id="354" r:id="rId112"/>
    <p:sldId id="355" r:id="rId113"/>
    <p:sldId id="356" r:id="rId114"/>
    <p:sldId id="357" r:id="rId115"/>
    <p:sldId id="358" r:id="rId116"/>
    <p:sldId id="359" r:id="rId117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6" userDrawn="1">
          <p15:clr>
            <a:srgbClr val="A4A3A4"/>
          </p15:clr>
        </p15:guide>
        <p15:guide id="2" pos="1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36" autoAdjust="0"/>
    <p:restoredTop sz="96242" autoAdjust="0"/>
  </p:normalViewPr>
  <p:slideViewPr>
    <p:cSldViewPr snapToGrid="0">
      <p:cViewPr varScale="1">
        <p:scale>
          <a:sx n="80" d="100"/>
          <a:sy n="80" d="100"/>
        </p:scale>
        <p:origin x="1818" y="72"/>
      </p:cViewPr>
      <p:guideLst>
        <p:guide orient="horz" pos="376"/>
        <p:guide pos="1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206B5C-C39C-4387-B1E4-70CA4EC05655}" type="datetimeFigureOut">
              <a:rPr lang="ko-KR" altLang="en-US" smtClean="0"/>
              <a:t>2026-03-12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CFCC50-D994-45F3-A127-4BFE1E8D3A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1570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CFCC50-D994-45F3-A127-4BFE1E8D3ABE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5156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CFCC50-D994-45F3-A127-4BFE1E8D3ABE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6284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CFCC50-D994-45F3-A127-4BFE1E8D3ABE}" type="slidenum">
              <a:rPr lang="ko-KR" altLang="en-US" smtClean="0"/>
              <a:t>73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5144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6419-1427-440D-81C4-AA30E2A3BC2B}" type="datetimeFigureOut">
              <a:rPr lang="ko-KR" altLang="en-US" smtClean="0"/>
              <a:t>2026-03-12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19A5B-145E-427C-BE78-069749A17FF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39640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6419-1427-440D-81C4-AA30E2A3BC2B}" type="datetimeFigureOut">
              <a:rPr lang="ko-KR" altLang="en-US" smtClean="0"/>
              <a:t>2026-03-12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19A5B-145E-427C-BE78-069749A17FF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32806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6419-1427-440D-81C4-AA30E2A3BC2B}" type="datetimeFigureOut">
              <a:rPr lang="ko-KR" altLang="en-US" smtClean="0"/>
              <a:t>2026-03-12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19A5B-145E-427C-BE78-069749A17FF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24082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6419-1427-440D-81C4-AA30E2A3BC2B}" type="datetimeFigureOut">
              <a:rPr lang="ko-KR" altLang="en-US" smtClean="0"/>
              <a:t>2026-03-12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19A5B-145E-427C-BE78-069749A17FF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75502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6419-1427-440D-81C4-AA30E2A3BC2B}" type="datetimeFigureOut">
              <a:rPr lang="ko-KR" altLang="en-US" smtClean="0"/>
              <a:t>2026-03-12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19A5B-145E-427C-BE78-069749A17FF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73798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6419-1427-440D-81C4-AA30E2A3BC2B}" type="datetimeFigureOut">
              <a:rPr lang="ko-KR" altLang="en-US" smtClean="0"/>
              <a:t>2026-03-12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19A5B-145E-427C-BE78-069749A17FF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83294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6419-1427-440D-81C4-AA30E2A3BC2B}" type="datetimeFigureOut">
              <a:rPr lang="ko-KR" altLang="en-US" smtClean="0"/>
              <a:t>2026-03-12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19A5B-145E-427C-BE78-069749A17FF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78408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6419-1427-440D-81C4-AA30E2A3BC2B}" type="datetimeFigureOut">
              <a:rPr lang="ko-KR" altLang="en-US" smtClean="0"/>
              <a:t>2026-03-12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19A5B-145E-427C-BE78-069749A17FF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3121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6419-1427-440D-81C4-AA30E2A3BC2B}" type="datetimeFigureOut">
              <a:rPr lang="ko-KR" altLang="en-US" smtClean="0"/>
              <a:t>2026-03-12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19A5B-145E-427C-BE78-069749A17FF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09873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6419-1427-440D-81C4-AA30E2A3BC2B}" type="datetimeFigureOut">
              <a:rPr lang="ko-KR" altLang="en-US" smtClean="0"/>
              <a:t>2026-03-12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19A5B-145E-427C-BE78-069749A17FF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863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06419-1427-440D-81C4-AA30E2A3BC2B}" type="datetimeFigureOut">
              <a:rPr lang="ko-KR" altLang="en-US" smtClean="0"/>
              <a:t>2026-03-12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19A5B-145E-427C-BE78-069749A17FF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84995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C06419-1427-440D-81C4-AA30E2A3BC2B}" type="datetimeFigureOut">
              <a:rPr lang="ko-KR" altLang="en-US" smtClean="0"/>
              <a:t>2026-03-12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0"/>
            <a:ext cx="1543050" cy="4827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419A5B-145E-427C-BE78-069749A17FFE}" type="slidenum">
              <a:rPr lang="ko-KR" altLang="en-US" smtClean="0"/>
              <a:t>‹#›</a:t>
            </a:fld>
            <a:endParaRPr lang="ko-KR" altLang="en-US" dirty="0"/>
          </a:p>
        </p:txBody>
      </p:sp>
      <p:pic>
        <p:nvPicPr>
          <p:cNvPr id="10" name="그림 9" descr="폰트, 로고, 그래픽, 텍스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6DFEFA1-3247-701F-3DBD-7752AA661DB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115" y="153325"/>
            <a:ext cx="986610" cy="35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4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2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mp"/><Relationship Id="rId3" Type="http://schemas.openxmlformats.org/officeDocument/2006/relationships/image" Target="../media/image4.tmp"/><Relationship Id="rId7" Type="http://schemas.openxmlformats.org/officeDocument/2006/relationships/image" Target="../media/image40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tmp"/><Relationship Id="rId5" Type="http://schemas.openxmlformats.org/officeDocument/2006/relationships/image" Target="../media/image38.tmp"/><Relationship Id="rId4" Type="http://schemas.openxmlformats.org/officeDocument/2006/relationships/image" Target="../media/image9.tmp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3.jpg"/><Relationship Id="rId5" Type="http://schemas.openxmlformats.org/officeDocument/2006/relationships/image" Target="../media/image282.tmp"/><Relationship Id="rId4" Type="http://schemas.openxmlformats.org/officeDocument/2006/relationships/image" Target="../media/image9.tmp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7" Type="http://schemas.openxmlformats.org/officeDocument/2006/relationships/image" Target="../media/image286.jpg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5.tmp"/><Relationship Id="rId5" Type="http://schemas.openxmlformats.org/officeDocument/2006/relationships/image" Target="../media/image284.tmp"/><Relationship Id="rId4" Type="http://schemas.openxmlformats.org/officeDocument/2006/relationships/image" Target="../media/image9.tmp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7" Type="http://schemas.openxmlformats.org/officeDocument/2006/relationships/image" Target="../media/image289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8.tmp"/><Relationship Id="rId5" Type="http://schemas.openxmlformats.org/officeDocument/2006/relationships/image" Target="../media/image287.tmp"/><Relationship Id="rId4" Type="http://schemas.openxmlformats.org/officeDocument/2006/relationships/image" Target="../media/image9.tmp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7" Type="http://schemas.openxmlformats.org/officeDocument/2006/relationships/image" Target="../media/image292.jpg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1.tmp"/><Relationship Id="rId5" Type="http://schemas.openxmlformats.org/officeDocument/2006/relationships/image" Target="../media/image290.tmp"/><Relationship Id="rId4" Type="http://schemas.openxmlformats.org/officeDocument/2006/relationships/image" Target="../media/image9.tmp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tmp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tmp"/><Relationship Id="rId2" Type="http://schemas.openxmlformats.org/officeDocument/2006/relationships/image" Target="../media/image294.tmp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7.tmp"/><Relationship Id="rId4" Type="http://schemas.openxmlformats.org/officeDocument/2006/relationships/image" Target="../media/image296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tmp"/><Relationship Id="rId2" Type="http://schemas.openxmlformats.org/officeDocument/2006/relationships/image" Target="../media/image294.tmp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8.tmp"/><Relationship Id="rId4" Type="http://schemas.openxmlformats.org/officeDocument/2006/relationships/image" Target="../media/image297.tmp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tmp"/><Relationship Id="rId2" Type="http://schemas.openxmlformats.org/officeDocument/2006/relationships/image" Target="../media/image294.tmp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9.tmp"/><Relationship Id="rId4" Type="http://schemas.openxmlformats.org/officeDocument/2006/relationships/image" Target="../media/image297.tmp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tmp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tmp"/><Relationship Id="rId2" Type="http://schemas.openxmlformats.org/officeDocument/2006/relationships/image" Target="../media/image301.tm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3.tm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mp"/><Relationship Id="rId3" Type="http://schemas.openxmlformats.org/officeDocument/2006/relationships/image" Target="../media/image4.tmp"/><Relationship Id="rId7" Type="http://schemas.openxmlformats.org/officeDocument/2006/relationships/image" Target="../media/image4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tmp"/><Relationship Id="rId5" Type="http://schemas.openxmlformats.org/officeDocument/2006/relationships/image" Target="../media/image42.tmp"/><Relationship Id="rId4" Type="http://schemas.openxmlformats.org/officeDocument/2006/relationships/image" Target="../media/image9.tmp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tmp"/><Relationship Id="rId3" Type="http://schemas.openxmlformats.org/officeDocument/2006/relationships/image" Target="../media/image302.tmp"/><Relationship Id="rId7" Type="http://schemas.openxmlformats.org/officeDocument/2006/relationships/image" Target="../media/image306.tmp"/><Relationship Id="rId2" Type="http://schemas.openxmlformats.org/officeDocument/2006/relationships/image" Target="../media/image301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5.tmp"/><Relationship Id="rId5" Type="http://schemas.openxmlformats.org/officeDocument/2006/relationships/image" Target="../media/image304.tmp"/><Relationship Id="rId4" Type="http://schemas.openxmlformats.org/officeDocument/2006/relationships/image" Target="../media/image303.tmp"/><Relationship Id="rId9" Type="http://schemas.openxmlformats.org/officeDocument/2006/relationships/image" Target="../media/image308.tmp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tmp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tmp"/><Relationship Id="rId2" Type="http://schemas.openxmlformats.org/officeDocument/2006/relationships/image" Target="../media/image310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4.tmp"/><Relationship Id="rId5" Type="http://schemas.openxmlformats.org/officeDocument/2006/relationships/image" Target="../media/image313.tmp"/><Relationship Id="rId4" Type="http://schemas.openxmlformats.org/officeDocument/2006/relationships/image" Target="../media/image312.tmp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tmp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tmp"/><Relationship Id="rId2" Type="http://schemas.openxmlformats.org/officeDocument/2006/relationships/image" Target="../media/image316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0.tmp"/><Relationship Id="rId5" Type="http://schemas.openxmlformats.org/officeDocument/2006/relationships/image" Target="../media/image319.tmp"/><Relationship Id="rId4" Type="http://schemas.openxmlformats.org/officeDocument/2006/relationships/image" Target="../media/image318.tmp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tmp"/><Relationship Id="rId2" Type="http://schemas.openxmlformats.org/officeDocument/2006/relationships/image" Target="../media/image316.tmp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1.tmp"/><Relationship Id="rId4" Type="http://schemas.openxmlformats.org/officeDocument/2006/relationships/image" Target="../media/image318.tmp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tmp"/><Relationship Id="rId2" Type="http://schemas.openxmlformats.org/officeDocument/2006/relationships/image" Target="../media/image316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3.tmp"/><Relationship Id="rId5" Type="http://schemas.openxmlformats.org/officeDocument/2006/relationships/image" Target="../media/image322.tmp"/><Relationship Id="rId4" Type="http://schemas.openxmlformats.org/officeDocument/2006/relationships/image" Target="../media/image318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7" Type="http://schemas.openxmlformats.org/officeDocument/2006/relationships/image" Target="../media/image48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g"/><Relationship Id="rId5" Type="http://schemas.openxmlformats.org/officeDocument/2006/relationships/image" Target="../media/image46.tmp"/><Relationship Id="rId4" Type="http://schemas.openxmlformats.org/officeDocument/2006/relationships/image" Target="../media/image9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7" Type="http://schemas.openxmlformats.org/officeDocument/2006/relationships/image" Target="../media/image51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tmp"/><Relationship Id="rId5" Type="http://schemas.openxmlformats.org/officeDocument/2006/relationships/image" Target="../media/image49.tmp"/><Relationship Id="rId4" Type="http://schemas.openxmlformats.org/officeDocument/2006/relationships/image" Target="../media/image9.tm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mp"/><Relationship Id="rId3" Type="http://schemas.openxmlformats.org/officeDocument/2006/relationships/image" Target="../media/image4.tmp"/><Relationship Id="rId7" Type="http://schemas.openxmlformats.org/officeDocument/2006/relationships/image" Target="../media/image51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tmp"/><Relationship Id="rId5" Type="http://schemas.openxmlformats.org/officeDocument/2006/relationships/image" Target="../media/image49.tmp"/><Relationship Id="rId10" Type="http://schemas.openxmlformats.org/officeDocument/2006/relationships/image" Target="../media/image54.tmp"/><Relationship Id="rId4" Type="http://schemas.openxmlformats.org/officeDocument/2006/relationships/image" Target="../media/image9.tmp"/><Relationship Id="rId9" Type="http://schemas.openxmlformats.org/officeDocument/2006/relationships/image" Target="../media/image53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7" Type="http://schemas.openxmlformats.org/officeDocument/2006/relationships/image" Target="../media/image51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tmp"/><Relationship Id="rId5" Type="http://schemas.openxmlformats.org/officeDocument/2006/relationships/image" Target="../media/image49.tmp"/><Relationship Id="rId4" Type="http://schemas.openxmlformats.org/officeDocument/2006/relationships/image" Target="../media/image9.tm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tmp"/><Relationship Id="rId3" Type="http://schemas.openxmlformats.org/officeDocument/2006/relationships/image" Target="../media/image4.tmp"/><Relationship Id="rId7" Type="http://schemas.openxmlformats.org/officeDocument/2006/relationships/image" Target="../media/image51.tmp"/><Relationship Id="rId12" Type="http://schemas.openxmlformats.org/officeDocument/2006/relationships/image" Target="../media/image59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tmp"/><Relationship Id="rId11" Type="http://schemas.openxmlformats.org/officeDocument/2006/relationships/image" Target="../media/image58.tmp"/><Relationship Id="rId5" Type="http://schemas.openxmlformats.org/officeDocument/2006/relationships/image" Target="../media/image49.tmp"/><Relationship Id="rId10" Type="http://schemas.openxmlformats.org/officeDocument/2006/relationships/image" Target="../media/image57.tmp"/><Relationship Id="rId4" Type="http://schemas.openxmlformats.org/officeDocument/2006/relationships/image" Target="../media/image9.tmp"/><Relationship Id="rId9" Type="http://schemas.openxmlformats.org/officeDocument/2006/relationships/image" Target="../media/image56.tm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tmp"/><Relationship Id="rId3" Type="http://schemas.openxmlformats.org/officeDocument/2006/relationships/image" Target="../media/image4.tmp"/><Relationship Id="rId7" Type="http://schemas.openxmlformats.org/officeDocument/2006/relationships/image" Target="../media/image61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tmp"/><Relationship Id="rId5" Type="http://schemas.openxmlformats.org/officeDocument/2006/relationships/image" Target="../media/image50.tmp"/><Relationship Id="rId10" Type="http://schemas.openxmlformats.org/officeDocument/2006/relationships/image" Target="../media/image64.tmp"/><Relationship Id="rId4" Type="http://schemas.openxmlformats.org/officeDocument/2006/relationships/image" Target="../media/image9.tmp"/><Relationship Id="rId9" Type="http://schemas.openxmlformats.org/officeDocument/2006/relationships/image" Target="../media/image63.tm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tmp"/><Relationship Id="rId3" Type="http://schemas.openxmlformats.org/officeDocument/2006/relationships/image" Target="../media/image4.tmp"/><Relationship Id="rId7" Type="http://schemas.openxmlformats.org/officeDocument/2006/relationships/image" Target="../media/image51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tmp"/><Relationship Id="rId5" Type="http://schemas.openxmlformats.org/officeDocument/2006/relationships/image" Target="../media/image49.tmp"/><Relationship Id="rId4" Type="http://schemas.openxmlformats.org/officeDocument/2006/relationships/image" Target="../media/image9.tm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tmp"/><Relationship Id="rId3" Type="http://schemas.openxmlformats.org/officeDocument/2006/relationships/image" Target="../media/image4.tmp"/><Relationship Id="rId7" Type="http://schemas.openxmlformats.org/officeDocument/2006/relationships/image" Target="../media/image68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tmp"/><Relationship Id="rId5" Type="http://schemas.openxmlformats.org/officeDocument/2006/relationships/image" Target="../media/image66.tmp"/><Relationship Id="rId10" Type="http://schemas.openxmlformats.org/officeDocument/2006/relationships/image" Target="../media/image71.tmp"/><Relationship Id="rId4" Type="http://schemas.openxmlformats.org/officeDocument/2006/relationships/image" Target="../media/image9.tmp"/><Relationship Id="rId9" Type="http://schemas.openxmlformats.org/officeDocument/2006/relationships/image" Target="../media/image70.tm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mp"/><Relationship Id="rId3" Type="http://schemas.openxmlformats.org/officeDocument/2006/relationships/image" Target="../media/image4.tmp"/><Relationship Id="rId7" Type="http://schemas.openxmlformats.org/officeDocument/2006/relationships/image" Target="../media/image8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mp"/><Relationship Id="rId5" Type="http://schemas.openxmlformats.org/officeDocument/2006/relationships/image" Target="../media/image6.tmp"/><Relationship Id="rId4" Type="http://schemas.openxmlformats.org/officeDocument/2006/relationships/image" Target="../media/image5.jpg"/><Relationship Id="rId9" Type="http://schemas.openxmlformats.org/officeDocument/2006/relationships/image" Target="../media/image10.tm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tmp"/><Relationship Id="rId5" Type="http://schemas.openxmlformats.org/officeDocument/2006/relationships/image" Target="../media/image72.tmp"/><Relationship Id="rId4" Type="http://schemas.openxmlformats.org/officeDocument/2006/relationships/image" Target="../media/image9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7" Type="http://schemas.openxmlformats.org/officeDocument/2006/relationships/image" Target="../media/image75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tmp"/><Relationship Id="rId5" Type="http://schemas.openxmlformats.org/officeDocument/2006/relationships/image" Target="../media/image72.tmp"/><Relationship Id="rId4" Type="http://schemas.openxmlformats.org/officeDocument/2006/relationships/image" Target="../media/image9.tm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tmp"/><Relationship Id="rId3" Type="http://schemas.openxmlformats.org/officeDocument/2006/relationships/image" Target="../media/image4.tmp"/><Relationship Id="rId7" Type="http://schemas.openxmlformats.org/officeDocument/2006/relationships/image" Target="../media/image78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tmp"/><Relationship Id="rId5" Type="http://schemas.openxmlformats.org/officeDocument/2006/relationships/image" Target="../media/image76.tmp"/><Relationship Id="rId4" Type="http://schemas.openxmlformats.org/officeDocument/2006/relationships/image" Target="../media/image9.tm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tmp"/><Relationship Id="rId3" Type="http://schemas.openxmlformats.org/officeDocument/2006/relationships/image" Target="../media/image4.tmp"/><Relationship Id="rId7" Type="http://schemas.openxmlformats.org/officeDocument/2006/relationships/image" Target="../media/image81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tmp"/><Relationship Id="rId5" Type="http://schemas.openxmlformats.org/officeDocument/2006/relationships/image" Target="../media/image76.tmp"/><Relationship Id="rId4" Type="http://schemas.openxmlformats.org/officeDocument/2006/relationships/image" Target="../media/image9.tm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tmp"/><Relationship Id="rId3" Type="http://schemas.openxmlformats.org/officeDocument/2006/relationships/image" Target="../media/image4.tmp"/><Relationship Id="rId7" Type="http://schemas.openxmlformats.org/officeDocument/2006/relationships/image" Target="../media/image8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tmp"/><Relationship Id="rId5" Type="http://schemas.openxmlformats.org/officeDocument/2006/relationships/image" Target="../media/image82.tmp"/><Relationship Id="rId4" Type="http://schemas.openxmlformats.org/officeDocument/2006/relationships/image" Target="../media/image9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7" Type="http://schemas.openxmlformats.org/officeDocument/2006/relationships/image" Target="../media/image87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tmp"/><Relationship Id="rId5" Type="http://schemas.openxmlformats.org/officeDocument/2006/relationships/image" Target="../media/image82.tmp"/><Relationship Id="rId4" Type="http://schemas.openxmlformats.org/officeDocument/2006/relationships/image" Target="../media/image9.tm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tmp"/><Relationship Id="rId3" Type="http://schemas.openxmlformats.org/officeDocument/2006/relationships/image" Target="../media/image4.tmp"/><Relationship Id="rId7" Type="http://schemas.openxmlformats.org/officeDocument/2006/relationships/image" Target="../media/image89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tmp"/><Relationship Id="rId5" Type="http://schemas.openxmlformats.org/officeDocument/2006/relationships/image" Target="../media/image82.tmp"/><Relationship Id="rId4" Type="http://schemas.openxmlformats.org/officeDocument/2006/relationships/image" Target="../media/image9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tmp"/><Relationship Id="rId5" Type="http://schemas.openxmlformats.org/officeDocument/2006/relationships/image" Target="../media/image91.tmp"/><Relationship Id="rId4" Type="http://schemas.openxmlformats.org/officeDocument/2006/relationships/image" Target="../media/image9.tm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tmp"/><Relationship Id="rId3" Type="http://schemas.openxmlformats.org/officeDocument/2006/relationships/image" Target="../media/image4.tmp"/><Relationship Id="rId7" Type="http://schemas.openxmlformats.org/officeDocument/2006/relationships/image" Target="../media/image95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tmp"/><Relationship Id="rId5" Type="http://schemas.openxmlformats.org/officeDocument/2006/relationships/image" Target="../media/image93.tmp"/><Relationship Id="rId4" Type="http://schemas.openxmlformats.org/officeDocument/2006/relationships/image" Target="../media/image9.tmp"/><Relationship Id="rId9" Type="http://schemas.openxmlformats.org/officeDocument/2006/relationships/image" Target="../media/image97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tmp"/><Relationship Id="rId5" Type="http://schemas.openxmlformats.org/officeDocument/2006/relationships/image" Target="../media/image98.tmp"/><Relationship Id="rId4" Type="http://schemas.openxmlformats.org/officeDocument/2006/relationships/image" Target="../media/image9.tm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mp"/><Relationship Id="rId3" Type="http://schemas.openxmlformats.org/officeDocument/2006/relationships/image" Target="../media/image4.tmp"/><Relationship Id="rId7" Type="http://schemas.openxmlformats.org/officeDocument/2006/relationships/image" Target="../media/image13.jpg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tmp"/><Relationship Id="rId11" Type="http://schemas.openxmlformats.org/officeDocument/2006/relationships/image" Target="../media/image17.tmp"/><Relationship Id="rId5" Type="http://schemas.openxmlformats.org/officeDocument/2006/relationships/image" Target="../media/image11.tmp"/><Relationship Id="rId10" Type="http://schemas.openxmlformats.org/officeDocument/2006/relationships/image" Target="../media/image16.tmp"/><Relationship Id="rId4" Type="http://schemas.openxmlformats.org/officeDocument/2006/relationships/image" Target="../media/image9.tmp"/><Relationship Id="rId9" Type="http://schemas.openxmlformats.org/officeDocument/2006/relationships/image" Target="../media/image15.tm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tmp"/><Relationship Id="rId3" Type="http://schemas.openxmlformats.org/officeDocument/2006/relationships/image" Target="../media/image4.tmp"/><Relationship Id="rId7" Type="http://schemas.openxmlformats.org/officeDocument/2006/relationships/image" Target="../media/image102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tmp"/><Relationship Id="rId5" Type="http://schemas.openxmlformats.org/officeDocument/2006/relationships/image" Target="../media/image100.tmp"/><Relationship Id="rId4" Type="http://schemas.openxmlformats.org/officeDocument/2006/relationships/image" Target="../media/image9.tm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tmp"/><Relationship Id="rId3" Type="http://schemas.openxmlformats.org/officeDocument/2006/relationships/image" Target="../media/image4.tmp"/><Relationship Id="rId7" Type="http://schemas.openxmlformats.org/officeDocument/2006/relationships/image" Target="../media/image102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tmp"/><Relationship Id="rId5" Type="http://schemas.openxmlformats.org/officeDocument/2006/relationships/image" Target="../media/image100.tmp"/><Relationship Id="rId4" Type="http://schemas.openxmlformats.org/officeDocument/2006/relationships/image" Target="../media/image9.tm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tmp"/><Relationship Id="rId5" Type="http://schemas.openxmlformats.org/officeDocument/2006/relationships/image" Target="../media/image105.tmp"/><Relationship Id="rId4" Type="http://schemas.openxmlformats.org/officeDocument/2006/relationships/image" Target="../media/image9.tm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tmp"/><Relationship Id="rId3" Type="http://schemas.openxmlformats.org/officeDocument/2006/relationships/image" Target="../media/image4.tmp"/><Relationship Id="rId7" Type="http://schemas.openxmlformats.org/officeDocument/2006/relationships/image" Target="../media/image108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tmp"/><Relationship Id="rId5" Type="http://schemas.openxmlformats.org/officeDocument/2006/relationships/image" Target="../media/image93.tmp"/><Relationship Id="rId4" Type="http://schemas.openxmlformats.org/officeDocument/2006/relationships/image" Target="../media/image9.tm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7" Type="http://schemas.openxmlformats.org/officeDocument/2006/relationships/image" Target="../media/image112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tmp"/><Relationship Id="rId5" Type="http://schemas.openxmlformats.org/officeDocument/2006/relationships/image" Target="../media/image110.tmp"/><Relationship Id="rId4" Type="http://schemas.openxmlformats.org/officeDocument/2006/relationships/image" Target="../media/image9.tm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4.tmp"/><Relationship Id="rId7" Type="http://schemas.openxmlformats.org/officeDocument/2006/relationships/image" Target="../media/image112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tmp"/><Relationship Id="rId5" Type="http://schemas.openxmlformats.org/officeDocument/2006/relationships/image" Target="../media/image110.tmp"/><Relationship Id="rId4" Type="http://schemas.openxmlformats.org/officeDocument/2006/relationships/image" Target="../media/image9.tmp"/><Relationship Id="rId9" Type="http://schemas.openxmlformats.org/officeDocument/2006/relationships/image" Target="../media/image11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4.tmp"/><Relationship Id="rId7" Type="http://schemas.openxmlformats.org/officeDocument/2006/relationships/image" Target="../media/image112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tmp"/><Relationship Id="rId5" Type="http://schemas.openxmlformats.org/officeDocument/2006/relationships/image" Target="../media/image110.tmp"/><Relationship Id="rId4" Type="http://schemas.openxmlformats.org/officeDocument/2006/relationships/image" Target="../media/image9.tmp"/><Relationship Id="rId9" Type="http://schemas.openxmlformats.org/officeDocument/2006/relationships/image" Target="../media/image11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4.tmp"/><Relationship Id="rId7" Type="http://schemas.openxmlformats.org/officeDocument/2006/relationships/image" Target="../media/image112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tmp"/><Relationship Id="rId5" Type="http://schemas.openxmlformats.org/officeDocument/2006/relationships/image" Target="../media/image110.tmp"/><Relationship Id="rId4" Type="http://schemas.openxmlformats.org/officeDocument/2006/relationships/image" Target="../media/image9.tmp"/><Relationship Id="rId9" Type="http://schemas.openxmlformats.org/officeDocument/2006/relationships/image" Target="../media/image11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4.tmp"/><Relationship Id="rId7" Type="http://schemas.openxmlformats.org/officeDocument/2006/relationships/image" Target="../media/image112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tmp"/><Relationship Id="rId5" Type="http://schemas.openxmlformats.org/officeDocument/2006/relationships/image" Target="../media/image110.tmp"/><Relationship Id="rId4" Type="http://schemas.openxmlformats.org/officeDocument/2006/relationships/image" Target="../media/image9.tmp"/><Relationship Id="rId9" Type="http://schemas.openxmlformats.org/officeDocument/2006/relationships/image" Target="../media/image1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tm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mp"/><Relationship Id="rId3" Type="http://schemas.openxmlformats.org/officeDocument/2006/relationships/image" Target="../media/image4.tmp"/><Relationship Id="rId7" Type="http://schemas.openxmlformats.org/officeDocument/2006/relationships/image" Target="../media/image18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tmp"/><Relationship Id="rId5" Type="http://schemas.openxmlformats.org/officeDocument/2006/relationships/image" Target="../media/image11.tmp"/><Relationship Id="rId4" Type="http://schemas.openxmlformats.org/officeDocument/2006/relationships/image" Target="../media/image9.tmp"/><Relationship Id="rId9" Type="http://schemas.openxmlformats.org/officeDocument/2006/relationships/image" Target="../media/image20.tm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tmp"/><Relationship Id="rId3" Type="http://schemas.openxmlformats.org/officeDocument/2006/relationships/image" Target="../media/image3.tmp"/><Relationship Id="rId7" Type="http://schemas.openxmlformats.org/officeDocument/2006/relationships/image" Target="../media/image124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tmp"/><Relationship Id="rId5" Type="http://schemas.openxmlformats.org/officeDocument/2006/relationships/image" Target="../media/image9.tmp"/><Relationship Id="rId4" Type="http://schemas.openxmlformats.org/officeDocument/2006/relationships/image" Target="../media/image4.tm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tmp"/><Relationship Id="rId3" Type="http://schemas.openxmlformats.org/officeDocument/2006/relationships/image" Target="../media/image4.tmp"/><Relationship Id="rId7" Type="http://schemas.openxmlformats.org/officeDocument/2006/relationships/image" Target="../media/image128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tmp"/><Relationship Id="rId5" Type="http://schemas.openxmlformats.org/officeDocument/2006/relationships/image" Target="../media/image126.tmp"/><Relationship Id="rId4" Type="http://schemas.openxmlformats.org/officeDocument/2006/relationships/image" Target="../media/image9.tm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tm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tmp"/><Relationship Id="rId3" Type="http://schemas.openxmlformats.org/officeDocument/2006/relationships/image" Target="../media/image4.tmp"/><Relationship Id="rId7" Type="http://schemas.openxmlformats.org/officeDocument/2006/relationships/image" Target="../media/image128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tmp"/><Relationship Id="rId11" Type="http://schemas.openxmlformats.org/officeDocument/2006/relationships/image" Target="../media/image135.tmp"/><Relationship Id="rId5" Type="http://schemas.openxmlformats.org/officeDocument/2006/relationships/image" Target="../media/image126.tmp"/><Relationship Id="rId10" Type="http://schemas.openxmlformats.org/officeDocument/2006/relationships/image" Target="../media/image134.tmp"/><Relationship Id="rId4" Type="http://schemas.openxmlformats.org/officeDocument/2006/relationships/image" Target="../media/image9.tmp"/><Relationship Id="rId9" Type="http://schemas.openxmlformats.org/officeDocument/2006/relationships/image" Target="../media/image133.tm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tmp"/><Relationship Id="rId3" Type="http://schemas.openxmlformats.org/officeDocument/2006/relationships/image" Target="../media/image3.tmp"/><Relationship Id="rId7" Type="http://schemas.openxmlformats.org/officeDocument/2006/relationships/image" Target="../media/image138.tmp"/><Relationship Id="rId12" Type="http://schemas.openxmlformats.org/officeDocument/2006/relationships/image" Target="../media/image143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tmp"/><Relationship Id="rId11" Type="http://schemas.openxmlformats.org/officeDocument/2006/relationships/image" Target="../media/image142.tmp"/><Relationship Id="rId5" Type="http://schemas.openxmlformats.org/officeDocument/2006/relationships/image" Target="../media/image136.tmp"/><Relationship Id="rId10" Type="http://schemas.openxmlformats.org/officeDocument/2006/relationships/image" Target="../media/image141.tmp"/><Relationship Id="rId4" Type="http://schemas.openxmlformats.org/officeDocument/2006/relationships/image" Target="../media/image4.tmp"/><Relationship Id="rId9" Type="http://schemas.openxmlformats.org/officeDocument/2006/relationships/image" Target="../media/image140.tm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tmp"/><Relationship Id="rId3" Type="http://schemas.openxmlformats.org/officeDocument/2006/relationships/image" Target="../media/image4.tmp"/><Relationship Id="rId7" Type="http://schemas.openxmlformats.org/officeDocument/2006/relationships/image" Target="../media/image128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tmp"/><Relationship Id="rId5" Type="http://schemas.openxmlformats.org/officeDocument/2006/relationships/image" Target="../media/image126.tmp"/><Relationship Id="rId4" Type="http://schemas.openxmlformats.org/officeDocument/2006/relationships/image" Target="../media/image9.tm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tmp"/><Relationship Id="rId3" Type="http://schemas.openxmlformats.org/officeDocument/2006/relationships/image" Target="../media/image4.tmp"/><Relationship Id="rId7" Type="http://schemas.openxmlformats.org/officeDocument/2006/relationships/image" Target="../media/image128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tmp"/><Relationship Id="rId5" Type="http://schemas.openxmlformats.org/officeDocument/2006/relationships/image" Target="../media/image126.tmp"/><Relationship Id="rId4" Type="http://schemas.openxmlformats.org/officeDocument/2006/relationships/image" Target="../media/image9.tmp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tmp"/><Relationship Id="rId3" Type="http://schemas.openxmlformats.org/officeDocument/2006/relationships/image" Target="../media/image4.tmp"/><Relationship Id="rId7" Type="http://schemas.openxmlformats.org/officeDocument/2006/relationships/image" Target="../media/image128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tmp"/><Relationship Id="rId5" Type="http://schemas.openxmlformats.org/officeDocument/2006/relationships/image" Target="../media/image126.tmp"/><Relationship Id="rId4" Type="http://schemas.openxmlformats.org/officeDocument/2006/relationships/image" Target="../media/image9.tm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4.tmp"/><Relationship Id="rId7" Type="http://schemas.openxmlformats.org/officeDocument/2006/relationships/image" Target="../media/image149.png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tmp"/><Relationship Id="rId5" Type="http://schemas.openxmlformats.org/officeDocument/2006/relationships/image" Target="../media/image147.tmp"/><Relationship Id="rId4" Type="http://schemas.openxmlformats.org/officeDocument/2006/relationships/image" Target="../media/image9.tmp"/><Relationship Id="rId9" Type="http://schemas.openxmlformats.org/officeDocument/2006/relationships/image" Target="../media/image15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4.tmp"/><Relationship Id="rId7" Type="http://schemas.openxmlformats.org/officeDocument/2006/relationships/image" Target="../media/image15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tmp"/><Relationship Id="rId5" Type="http://schemas.openxmlformats.org/officeDocument/2006/relationships/image" Target="../media/image152.tmp"/><Relationship Id="rId4" Type="http://schemas.openxmlformats.org/officeDocument/2006/relationships/image" Target="../media/image9.tmp"/><Relationship Id="rId9" Type="http://schemas.openxmlformats.org/officeDocument/2006/relationships/image" Target="../media/image156.tm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mp"/><Relationship Id="rId3" Type="http://schemas.openxmlformats.org/officeDocument/2006/relationships/image" Target="../media/image4.tmp"/><Relationship Id="rId7" Type="http://schemas.openxmlformats.org/officeDocument/2006/relationships/image" Target="../media/image18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tmp"/><Relationship Id="rId5" Type="http://schemas.openxmlformats.org/officeDocument/2006/relationships/image" Target="../media/image11.tmp"/><Relationship Id="rId4" Type="http://schemas.openxmlformats.org/officeDocument/2006/relationships/image" Target="../media/image9.tm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7" Type="http://schemas.openxmlformats.org/officeDocument/2006/relationships/image" Target="../media/image159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.tmp"/><Relationship Id="rId5" Type="http://schemas.openxmlformats.org/officeDocument/2006/relationships/image" Target="../media/image157.tmp"/><Relationship Id="rId4" Type="http://schemas.openxmlformats.org/officeDocument/2006/relationships/image" Target="../media/image9.tmp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tmp"/><Relationship Id="rId3" Type="http://schemas.openxmlformats.org/officeDocument/2006/relationships/image" Target="../media/image4.tmp"/><Relationship Id="rId7" Type="http://schemas.openxmlformats.org/officeDocument/2006/relationships/image" Target="../media/image162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1.tmp"/><Relationship Id="rId5" Type="http://schemas.openxmlformats.org/officeDocument/2006/relationships/image" Target="../media/image160.tmp"/><Relationship Id="rId4" Type="http://schemas.openxmlformats.org/officeDocument/2006/relationships/image" Target="../media/image9.tm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7" Type="http://schemas.openxmlformats.org/officeDocument/2006/relationships/image" Target="../media/image166.jpg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.tmp"/><Relationship Id="rId5" Type="http://schemas.openxmlformats.org/officeDocument/2006/relationships/image" Target="../media/image164.tmp"/><Relationship Id="rId4" Type="http://schemas.openxmlformats.org/officeDocument/2006/relationships/image" Target="../media/image9.tm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7" Type="http://schemas.openxmlformats.org/officeDocument/2006/relationships/image" Target="../media/image172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tmp"/><Relationship Id="rId5" Type="http://schemas.openxmlformats.org/officeDocument/2006/relationships/image" Target="../media/image170.tmp"/><Relationship Id="rId4" Type="http://schemas.openxmlformats.org/officeDocument/2006/relationships/image" Target="../media/image9.tmp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tmp"/><Relationship Id="rId3" Type="http://schemas.openxmlformats.org/officeDocument/2006/relationships/image" Target="../media/image4.tmp"/><Relationship Id="rId7" Type="http://schemas.openxmlformats.org/officeDocument/2006/relationships/image" Target="../media/image175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4.tmp"/><Relationship Id="rId5" Type="http://schemas.openxmlformats.org/officeDocument/2006/relationships/image" Target="../media/image173.tmp"/><Relationship Id="rId4" Type="http://schemas.openxmlformats.org/officeDocument/2006/relationships/image" Target="../media/image9.tmp"/><Relationship Id="rId9" Type="http://schemas.openxmlformats.org/officeDocument/2006/relationships/image" Target="../media/image177.tm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7" Type="http://schemas.openxmlformats.org/officeDocument/2006/relationships/image" Target="../media/image180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9.tmp"/><Relationship Id="rId5" Type="http://schemas.openxmlformats.org/officeDocument/2006/relationships/image" Target="../media/image178.tmp"/><Relationship Id="rId4" Type="http://schemas.openxmlformats.org/officeDocument/2006/relationships/image" Target="../media/image9.tm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7" Type="http://schemas.openxmlformats.org/officeDocument/2006/relationships/image" Target="../media/image183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jpg"/><Relationship Id="rId5" Type="http://schemas.openxmlformats.org/officeDocument/2006/relationships/image" Target="../media/image181.tmp"/><Relationship Id="rId4" Type="http://schemas.openxmlformats.org/officeDocument/2006/relationships/image" Target="../media/image9.tm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mp"/><Relationship Id="rId3" Type="http://schemas.openxmlformats.org/officeDocument/2006/relationships/image" Target="../media/image4.tmp"/><Relationship Id="rId7" Type="http://schemas.openxmlformats.org/officeDocument/2006/relationships/image" Target="../media/image22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tmp"/><Relationship Id="rId5" Type="http://schemas.openxmlformats.org/officeDocument/2006/relationships/image" Target="../media/image12.tmp"/><Relationship Id="rId4" Type="http://schemas.openxmlformats.org/officeDocument/2006/relationships/image" Target="../media/image9.tmp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tmp"/><Relationship Id="rId3" Type="http://schemas.openxmlformats.org/officeDocument/2006/relationships/image" Target="../media/image4.tmp"/><Relationship Id="rId7" Type="http://schemas.openxmlformats.org/officeDocument/2006/relationships/image" Target="../media/image186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5.tmp"/><Relationship Id="rId5" Type="http://schemas.openxmlformats.org/officeDocument/2006/relationships/image" Target="../media/image184.tmp"/><Relationship Id="rId4" Type="http://schemas.openxmlformats.org/officeDocument/2006/relationships/image" Target="../media/image9.tm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7" Type="http://schemas.openxmlformats.org/officeDocument/2006/relationships/image" Target="../media/image190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9.tmp"/><Relationship Id="rId5" Type="http://schemas.openxmlformats.org/officeDocument/2006/relationships/image" Target="../media/image188.tmp"/><Relationship Id="rId4" Type="http://schemas.openxmlformats.org/officeDocument/2006/relationships/image" Target="../media/image9.tm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7" Type="http://schemas.openxmlformats.org/officeDocument/2006/relationships/image" Target="../media/image193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tmp"/><Relationship Id="rId5" Type="http://schemas.openxmlformats.org/officeDocument/2006/relationships/image" Target="../media/image191.tmp"/><Relationship Id="rId4" Type="http://schemas.openxmlformats.org/officeDocument/2006/relationships/image" Target="../media/image9.tm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7" Type="http://schemas.openxmlformats.org/officeDocument/2006/relationships/image" Target="../media/image196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tmp"/><Relationship Id="rId5" Type="http://schemas.openxmlformats.org/officeDocument/2006/relationships/image" Target="../media/image194.tmp"/><Relationship Id="rId4" Type="http://schemas.openxmlformats.org/officeDocument/2006/relationships/image" Target="../media/image9.tmp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tmp"/><Relationship Id="rId3" Type="http://schemas.openxmlformats.org/officeDocument/2006/relationships/image" Target="../media/image4.tmp"/><Relationship Id="rId7" Type="http://schemas.openxmlformats.org/officeDocument/2006/relationships/image" Target="../media/image199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8.tmp"/><Relationship Id="rId5" Type="http://schemas.openxmlformats.org/officeDocument/2006/relationships/image" Target="../media/image197.tmp"/><Relationship Id="rId4" Type="http://schemas.openxmlformats.org/officeDocument/2006/relationships/image" Target="../media/image9.tm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2.tmp"/><Relationship Id="rId5" Type="http://schemas.openxmlformats.org/officeDocument/2006/relationships/image" Target="../media/image201.tmp"/><Relationship Id="rId4" Type="http://schemas.openxmlformats.org/officeDocument/2006/relationships/image" Target="../media/image9.tm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7" Type="http://schemas.openxmlformats.org/officeDocument/2006/relationships/image" Target="../media/image205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4.tmp"/><Relationship Id="rId5" Type="http://schemas.openxmlformats.org/officeDocument/2006/relationships/image" Target="../media/image203.tmp"/><Relationship Id="rId4" Type="http://schemas.openxmlformats.org/officeDocument/2006/relationships/image" Target="../media/image9.tm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7" Type="http://schemas.openxmlformats.org/officeDocument/2006/relationships/image" Target="../media/image208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7.tmp"/><Relationship Id="rId5" Type="http://schemas.openxmlformats.org/officeDocument/2006/relationships/image" Target="../media/image206.tmp"/><Relationship Id="rId4" Type="http://schemas.openxmlformats.org/officeDocument/2006/relationships/image" Target="../media/image9.tm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7" Type="http://schemas.openxmlformats.org/officeDocument/2006/relationships/image" Target="../media/image211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tmp"/><Relationship Id="rId5" Type="http://schemas.openxmlformats.org/officeDocument/2006/relationships/image" Target="../media/image209.tmp"/><Relationship Id="rId4" Type="http://schemas.openxmlformats.org/officeDocument/2006/relationships/image" Target="../media/image9.tm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7" Type="http://schemas.openxmlformats.org/officeDocument/2006/relationships/image" Target="../media/image21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3.tmp"/><Relationship Id="rId5" Type="http://schemas.openxmlformats.org/officeDocument/2006/relationships/image" Target="../media/image212.tmp"/><Relationship Id="rId4" Type="http://schemas.openxmlformats.org/officeDocument/2006/relationships/image" Target="../media/image9.tm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mp"/><Relationship Id="rId3" Type="http://schemas.openxmlformats.org/officeDocument/2006/relationships/image" Target="../media/image4.tmp"/><Relationship Id="rId7" Type="http://schemas.openxmlformats.org/officeDocument/2006/relationships/image" Target="../media/image26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tmp"/><Relationship Id="rId11" Type="http://schemas.openxmlformats.org/officeDocument/2006/relationships/image" Target="../media/image29.tmp"/><Relationship Id="rId5" Type="http://schemas.openxmlformats.org/officeDocument/2006/relationships/image" Target="../media/image24.tmp"/><Relationship Id="rId10" Type="http://schemas.openxmlformats.org/officeDocument/2006/relationships/image" Target="../media/image28.tmp"/><Relationship Id="rId4" Type="http://schemas.openxmlformats.org/officeDocument/2006/relationships/image" Target="../media/image9.tmp"/><Relationship Id="rId9" Type="http://schemas.openxmlformats.org/officeDocument/2006/relationships/image" Target="../media/image27.tmp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tmp"/><Relationship Id="rId3" Type="http://schemas.openxmlformats.org/officeDocument/2006/relationships/image" Target="../media/image4.tmp"/><Relationship Id="rId7" Type="http://schemas.openxmlformats.org/officeDocument/2006/relationships/image" Target="../media/image217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6.tmp"/><Relationship Id="rId5" Type="http://schemas.openxmlformats.org/officeDocument/2006/relationships/image" Target="../media/image215.tmp"/><Relationship Id="rId4" Type="http://schemas.openxmlformats.org/officeDocument/2006/relationships/image" Target="../media/image9.tm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7" Type="http://schemas.openxmlformats.org/officeDocument/2006/relationships/image" Target="../media/image221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0.tmp"/><Relationship Id="rId5" Type="http://schemas.openxmlformats.org/officeDocument/2006/relationships/image" Target="../media/image219.tmp"/><Relationship Id="rId4" Type="http://schemas.openxmlformats.org/officeDocument/2006/relationships/image" Target="../media/image9.tm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7" Type="http://schemas.openxmlformats.org/officeDocument/2006/relationships/image" Target="../media/image22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3.tmp"/><Relationship Id="rId5" Type="http://schemas.openxmlformats.org/officeDocument/2006/relationships/image" Target="../media/image222.tmp"/><Relationship Id="rId4" Type="http://schemas.openxmlformats.org/officeDocument/2006/relationships/image" Target="../media/image9.tmp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tmp"/><Relationship Id="rId3" Type="http://schemas.openxmlformats.org/officeDocument/2006/relationships/image" Target="../media/image3.tmp"/><Relationship Id="rId7" Type="http://schemas.openxmlformats.org/officeDocument/2006/relationships/image" Target="../media/image226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5.tmp"/><Relationship Id="rId5" Type="http://schemas.openxmlformats.org/officeDocument/2006/relationships/image" Target="../media/image9.tmp"/><Relationship Id="rId4" Type="http://schemas.openxmlformats.org/officeDocument/2006/relationships/image" Target="../media/image4.tmp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7" Type="http://schemas.openxmlformats.org/officeDocument/2006/relationships/image" Target="../media/image230.jpg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9.jpg"/><Relationship Id="rId5" Type="http://schemas.openxmlformats.org/officeDocument/2006/relationships/image" Target="../media/image228.tmp"/><Relationship Id="rId4" Type="http://schemas.openxmlformats.org/officeDocument/2006/relationships/image" Target="../media/image9.tm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7" Type="http://schemas.openxmlformats.org/officeDocument/2006/relationships/image" Target="../media/image233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2.jpg"/><Relationship Id="rId5" Type="http://schemas.openxmlformats.org/officeDocument/2006/relationships/image" Target="../media/image231.tmp"/><Relationship Id="rId4" Type="http://schemas.openxmlformats.org/officeDocument/2006/relationships/image" Target="../media/image9.tmp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2.jpg"/><Relationship Id="rId5" Type="http://schemas.openxmlformats.org/officeDocument/2006/relationships/image" Target="../media/image231.tmp"/><Relationship Id="rId4" Type="http://schemas.openxmlformats.org/officeDocument/2006/relationships/image" Target="../media/image9.tmp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5.tmp"/><Relationship Id="rId5" Type="http://schemas.openxmlformats.org/officeDocument/2006/relationships/image" Target="../media/image234.tmp"/><Relationship Id="rId4" Type="http://schemas.openxmlformats.org/officeDocument/2006/relationships/image" Target="../media/image9.tmp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7.tmp"/><Relationship Id="rId5" Type="http://schemas.openxmlformats.org/officeDocument/2006/relationships/image" Target="../media/image236.tmp"/><Relationship Id="rId4" Type="http://schemas.openxmlformats.org/officeDocument/2006/relationships/image" Target="../media/image9.tmp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9.tmp"/><Relationship Id="rId5" Type="http://schemas.openxmlformats.org/officeDocument/2006/relationships/image" Target="../media/image238.tmp"/><Relationship Id="rId4" Type="http://schemas.openxmlformats.org/officeDocument/2006/relationships/image" Target="../media/image9.tm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mp"/><Relationship Id="rId3" Type="http://schemas.openxmlformats.org/officeDocument/2006/relationships/image" Target="../media/image4.tmp"/><Relationship Id="rId7" Type="http://schemas.openxmlformats.org/officeDocument/2006/relationships/image" Target="../media/image31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tmp"/><Relationship Id="rId5" Type="http://schemas.openxmlformats.org/officeDocument/2006/relationships/image" Target="../media/image25.tmp"/><Relationship Id="rId4" Type="http://schemas.openxmlformats.org/officeDocument/2006/relationships/image" Target="../media/image9.tmp"/><Relationship Id="rId9" Type="http://schemas.openxmlformats.org/officeDocument/2006/relationships/image" Target="../media/image33.tm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7" Type="http://schemas.openxmlformats.org/officeDocument/2006/relationships/image" Target="../media/image242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1.tmp"/><Relationship Id="rId5" Type="http://schemas.openxmlformats.org/officeDocument/2006/relationships/image" Target="../media/image240.tmp"/><Relationship Id="rId4" Type="http://schemas.openxmlformats.org/officeDocument/2006/relationships/image" Target="../media/image9.tmp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tmp"/><Relationship Id="rId3" Type="http://schemas.openxmlformats.org/officeDocument/2006/relationships/image" Target="../media/image4.tmp"/><Relationship Id="rId7" Type="http://schemas.openxmlformats.org/officeDocument/2006/relationships/image" Target="../media/image243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1.tmp"/><Relationship Id="rId5" Type="http://schemas.openxmlformats.org/officeDocument/2006/relationships/image" Target="../media/image240.tmp"/><Relationship Id="rId4" Type="http://schemas.openxmlformats.org/officeDocument/2006/relationships/image" Target="../media/image9.tmp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7" Type="http://schemas.openxmlformats.org/officeDocument/2006/relationships/image" Target="../media/image245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1.tmp"/><Relationship Id="rId5" Type="http://schemas.openxmlformats.org/officeDocument/2006/relationships/image" Target="../media/image240.tmp"/><Relationship Id="rId4" Type="http://schemas.openxmlformats.org/officeDocument/2006/relationships/image" Target="../media/image9.tmp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7" Type="http://schemas.openxmlformats.org/officeDocument/2006/relationships/image" Target="../media/image248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7.tmp"/><Relationship Id="rId5" Type="http://schemas.openxmlformats.org/officeDocument/2006/relationships/image" Target="../media/image246.tmp"/><Relationship Id="rId4" Type="http://schemas.openxmlformats.org/officeDocument/2006/relationships/image" Target="../media/image9.tmp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7" Type="http://schemas.openxmlformats.org/officeDocument/2006/relationships/image" Target="../media/image251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0.tmp"/><Relationship Id="rId5" Type="http://schemas.openxmlformats.org/officeDocument/2006/relationships/image" Target="../media/image249.tmp"/><Relationship Id="rId4" Type="http://schemas.openxmlformats.org/officeDocument/2006/relationships/image" Target="../media/image9.tmp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3.tmp"/><Relationship Id="rId5" Type="http://schemas.openxmlformats.org/officeDocument/2006/relationships/image" Target="../media/image252.tmp"/><Relationship Id="rId4" Type="http://schemas.openxmlformats.org/officeDocument/2006/relationships/image" Target="../media/image9.tmp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5.jpeg"/><Relationship Id="rId5" Type="http://schemas.openxmlformats.org/officeDocument/2006/relationships/image" Target="../media/image254.tmp"/><Relationship Id="rId4" Type="http://schemas.openxmlformats.org/officeDocument/2006/relationships/image" Target="../media/image9.tmp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6.jpg"/><Relationship Id="rId5" Type="http://schemas.openxmlformats.org/officeDocument/2006/relationships/image" Target="../media/image254.tmp"/><Relationship Id="rId4" Type="http://schemas.openxmlformats.org/officeDocument/2006/relationships/image" Target="../media/image9.tmp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8.jpg"/><Relationship Id="rId5" Type="http://schemas.openxmlformats.org/officeDocument/2006/relationships/image" Target="../media/image257.tmp"/><Relationship Id="rId4" Type="http://schemas.openxmlformats.org/officeDocument/2006/relationships/image" Target="../media/image9.tmp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0.jpg"/><Relationship Id="rId5" Type="http://schemas.openxmlformats.org/officeDocument/2006/relationships/image" Target="../media/image259.tmp"/><Relationship Id="rId4" Type="http://schemas.openxmlformats.org/officeDocument/2006/relationships/image" Target="../media/image9.tm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mp"/><Relationship Id="rId3" Type="http://schemas.openxmlformats.org/officeDocument/2006/relationships/image" Target="../media/image4.tmp"/><Relationship Id="rId7" Type="http://schemas.openxmlformats.org/officeDocument/2006/relationships/image" Target="../media/image36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tmp"/><Relationship Id="rId5" Type="http://schemas.openxmlformats.org/officeDocument/2006/relationships/image" Target="../media/image34.tmp"/><Relationship Id="rId4" Type="http://schemas.openxmlformats.org/officeDocument/2006/relationships/image" Target="../media/image9.tmp"/><Relationship Id="rId9" Type="http://schemas.openxmlformats.org/officeDocument/2006/relationships/image" Target="../media/image37.tmp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7" Type="http://schemas.openxmlformats.org/officeDocument/2006/relationships/image" Target="../media/image263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2.tmp"/><Relationship Id="rId5" Type="http://schemas.openxmlformats.org/officeDocument/2006/relationships/image" Target="../media/image261.tmp"/><Relationship Id="rId4" Type="http://schemas.openxmlformats.org/officeDocument/2006/relationships/image" Target="../media/image9.tmp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5.jpg"/><Relationship Id="rId5" Type="http://schemas.openxmlformats.org/officeDocument/2006/relationships/image" Target="../media/image264.tmp"/><Relationship Id="rId4" Type="http://schemas.openxmlformats.org/officeDocument/2006/relationships/image" Target="../media/image9.tmp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7" Type="http://schemas.openxmlformats.org/officeDocument/2006/relationships/image" Target="../media/image268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7.tmp"/><Relationship Id="rId5" Type="http://schemas.openxmlformats.org/officeDocument/2006/relationships/image" Target="../media/image266.tmp"/><Relationship Id="rId4" Type="http://schemas.openxmlformats.org/officeDocument/2006/relationships/image" Target="../media/image9.tmp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0.jpeg"/><Relationship Id="rId5" Type="http://schemas.openxmlformats.org/officeDocument/2006/relationships/image" Target="../media/image269.tmp"/><Relationship Id="rId4" Type="http://schemas.openxmlformats.org/officeDocument/2006/relationships/image" Target="../media/image9.tmp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2.jpg"/><Relationship Id="rId5" Type="http://schemas.openxmlformats.org/officeDocument/2006/relationships/image" Target="../media/image271.tmp"/><Relationship Id="rId4" Type="http://schemas.openxmlformats.org/officeDocument/2006/relationships/image" Target="../media/image9.tmp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4.tmp"/><Relationship Id="rId5" Type="http://schemas.openxmlformats.org/officeDocument/2006/relationships/image" Target="../media/image273.tmp"/><Relationship Id="rId4" Type="http://schemas.openxmlformats.org/officeDocument/2006/relationships/image" Target="../media/image9.tmp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6.jpg"/><Relationship Id="rId5" Type="http://schemas.openxmlformats.org/officeDocument/2006/relationships/image" Target="../media/image275.tmp"/><Relationship Id="rId4" Type="http://schemas.openxmlformats.org/officeDocument/2006/relationships/image" Target="../media/image9.tmp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7" Type="http://schemas.openxmlformats.org/officeDocument/2006/relationships/image" Target="../media/image279.jpeg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8.tmp"/><Relationship Id="rId5" Type="http://schemas.openxmlformats.org/officeDocument/2006/relationships/image" Target="../media/image277.tmp"/><Relationship Id="rId4" Type="http://schemas.openxmlformats.org/officeDocument/2006/relationships/image" Target="../media/image9.tmp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0.tmp"/><Relationship Id="rId5" Type="http://schemas.openxmlformats.org/officeDocument/2006/relationships/image" Target="../media/image277.tmp"/><Relationship Id="rId4" Type="http://schemas.openxmlformats.org/officeDocument/2006/relationships/image" Target="../media/image9.tmp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7" Type="http://schemas.openxmlformats.org/officeDocument/2006/relationships/image" Target="../media/image281.jpeg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8.tmp"/><Relationship Id="rId5" Type="http://schemas.openxmlformats.org/officeDocument/2006/relationships/image" Target="../media/image277.tmp"/><Relationship Id="rId4" Type="http://schemas.openxmlformats.org/officeDocument/2006/relationships/image" Target="../media/image9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D8EBC0-CC0C-7EED-4935-4AB6301C4E0B}"/>
              </a:ext>
            </a:extLst>
          </p:cNvPr>
          <p:cNvSpPr txBox="1"/>
          <p:nvPr/>
        </p:nvSpPr>
        <p:spPr>
          <a:xfrm>
            <a:off x="1454069" y="1022732"/>
            <a:ext cx="4043905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925" dirty="0"/>
              <a:t>LMS  </a:t>
            </a:r>
            <a:r>
              <a:rPr lang="ko-KR" altLang="en-US" sz="2925" dirty="0"/>
              <a:t>카테고리 설명서</a:t>
            </a:r>
          </a:p>
        </p:txBody>
      </p:sp>
      <p:pic>
        <p:nvPicPr>
          <p:cNvPr id="6" name="그림 5" descr="텍스트, 스크린샷, 하늘, 운영 체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E7AAD6A-D565-ACF5-D525-D02E2144E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5" y="2697399"/>
            <a:ext cx="5656216" cy="27243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B1E598-EDA4-F938-8771-1B196EF45106}"/>
              </a:ext>
            </a:extLst>
          </p:cNvPr>
          <p:cNvSpPr txBox="1"/>
          <p:nvPr/>
        </p:nvSpPr>
        <p:spPr>
          <a:xfrm>
            <a:off x="1454069" y="1739820"/>
            <a:ext cx="3362084" cy="76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63" dirty="0"/>
              <a:t>admin.</a:t>
            </a:r>
            <a:r>
              <a:rPr lang="ko-KR" altLang="en-US" sz="1463" dirty="0"/>
              <a:t>도메인</a:t>
            </a:r>
            <a:endParaRPr lang="en-US" altLang="ko-KR" sz="1463" dirty="0"/>
          </a:p>
          <a:p>
            <a:r>
              <a:rPr lang="en-US" altLang="ko-KR" sz="1463" dirty="0"/>
              <a:t>ID:  admin</a:t>
            </a:r>
            <a:br>
              <a:rPr lang="en-US" altLang="ko-KR" sz="1463" dirty="0"/>
            </a:br>
            <a:r>
              <a:rPr lang="en-US" altLang="ko-KR" sz="1463" dirty="0"/>
              <a:t>PW: sw1111</a:t>
            </a:r>
          </a:p>
        </p:txBody>
      </p:sp>
    </p:spTree>
    <p:extLst>
      <p:ext uri="{BB962C8B-B14F-4D97-AF65-F5344CB8AC3E}">
        <p14:creationId xmlns:p14="http://schemas.microsoft.com/office/powerpoint/2010/main" val="2397845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4787B-85D0-90B5-8289-BF41799BC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F70BE37-1717-342B-ED7F-2B3B2AADE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35097D1-751A-22F5-DCD5-E1B02C779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DBD1709-7184-E1AD-AF68-A3765ABFBD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9DA1176E-E79E-3179-14A2-8EDAB7774976}"/>
              </a:ext>
            </a:extLst>
          </p:cNvPr>
          <p:cNvSpPr/>
          <p:nvPr/>
        </p:nvSpPr>
        <p:spPr>
          <a:xfrm>
            <a:off x="8910636" y="5267325"/>
            <a:ext cx="666749" cy="17145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E3B387AF-8D6C-D949-F8AE-9FAC17969DC7}"/>
              </a:ext>
            </a:extLst>
          </p:cNvPr>
          <p:cNvSpPr/>
          <p:nvPr/>
        </p:nvSpPr>
        <p:spPr>
          <a:xfrm>
            <a:off x="7231063" y="2627433"/>
            <a:ext cx="1417636" cy="23031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0B31B3-FA5E-0197-4509-43C0ACEFC19F}"/>
              </a:ext>
            </a:extLst>
          </p:cNvPr>
          <p:cNvSpPr txBox="1"/>
          <p:nvPr/>
        </p:nvSpPr>
        <p:spPr>
          <a:xfrm>
            <a:off x="309701" y="7217610"/>
            <a:ext cx="6238598" cy="15913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/>
              <a:t>1.</a:t>
            </a:r>
            <a:r>
              <a:rPr lang="ko-KR" altLang="en-US" sz="1100" dirty="0"/>
              <a:t>대리점 관리 등록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</a:t>
            </a:r>
            <a:r>
              <a:rPr lang="ko-KR" altLang="en-US" sz="1100" dirty="0"/>
              <a:t> 대리점 </a:t>
            </a:r>
            <a:r>
              <a:rPr lang="ko-KR" altLang="en-US" sz="1100" dirty="0" err="1"/>
              <a:t>어드민</a:t>
            </a:r>
            <a:r>
              <a:rPr lang="en-US" altLang="ko-KR" sz="1100" dirty="0"/>
              <a:t>: agent.iswsol.com       ID: test2      PW:</a:t>
            </a:r>
            <a:r>
              <a:rPr lang="ko-KR" altLang="en-US" sz="1100" dirty="0"/>
              <a:t> </a:t>
            </a:r>
            <a:r>
              <a:rPr lang="en-US" altLang="ko-KR" sz="1100" dirty="0"/>
              <a:t>sw1111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-  </a:t>
            </a:r>
            <a:r>
              <a:rPr lang="ko-KR" altLang="en-US" sz="1100" dirty="0"/>
              <a:t>대리점</a:t>
            </a:r>
            <a:r>
              <a:rPr lang="en-US" altLang="ko-KR" sz="1100" dirty="0"/>
              <a:t> </a:t>
            </a:r>
            <a:r>
              <a:rPr lang="ko-KR" altLang="en-US" sz="1100" dirty="0" err="1"/>
              <a:t>등록후</a:t>
            </a:r>
            <a:r>
              <a:rPr lang="ko-KR" altLang="en-US" sz="1100" dirty="0"/>
              <a:t> 해당 대리점에 영업자 등록을 진행 하셔야 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대리점 </a:t>
            </a:r>
            <a:r>
              <a:rPr lang="ko-KR" altLang="en-US" sz="1100" dirty="0" err="1"/>
              <a:t>어드민에서</a:t>
            </a:r>
            <a:r>
              <a:rPr lang="ko-KR" altLang="en-US" sz="1100" dirty="0"/>
              <a:t> 영업자를 직접 등록 할 수 있습니다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</a:t>
            </a:r>
            <a:r>
              <a:rPr lang="en-US" altLang="ko-KR" sz="1100" b="1" dirty="0">
                <a:highlight>
                  <a:srgbClr val="FFFF00"/>
                </a:highlight>
              </a:rPr>
              <a:t>-  </a:t>
            </a:r>
            <a:r>
              <a:rPr lang="ko-KR" altLang="en-US" sz="1100" b="1" dirty="0">
                <a:highlight>
                  <a:srgbClr val="FFFF00"/>
                </a:highlight>
              </a:rPr>
              <a:t>교육원</a:t>
            </a:r>
            <a:r>
              <a:rPr lang="en-US" altLang="ko-KR" sz="1100" b="1" dirty="0">
                <a:highlight>
                  <a:srgbClr val="FFFF00"/>
                </a:highlight>
              </a:rPr>
              <a:t>(</a:t>
            </a:r>
            <a:r>
              <a:rPr lang="ko-KR" altLang="en-US" sz="1100" b="1" dirty="0">
                <a:highlight>
                  <a:srgbClr val="FFFF00"/>
                </a:highlight>
              </a:rPr>
              <a:t>본점</a:t>
            </a:r>
            <a:r>
              <a:rPr lang="en-US" altLang="ko-KR" sz="1100" b="1" dirty="0">
                <a:highlight>
                  <a:srgbClr val="FFFF00"/>
                </a:highlight>
              </a:rPr>
              <a:t>) </a:t>
            </a:r>
            <a:r>
              <a:rPr lang="ko-KR" altLang="en-US" sz="1100" b="1" dirty="0">
                <a:highlight>
                  <a:srgbClr val="FFFF00"/>
                </a:highlight>
              </a:rPr>
              <a:t>대리점 등록이 필요합니다</a:t>
            </a:r>
            <a:r>
              <a:rPr lang="en-US" altLang="ko-KR" sz="1100" b="1" dirty="0">
                <a:highlight>
                  <a:srgbClr val="FFFF00"/>
                </a:highlight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100" b="1" dirty="0"/>
          </a:p>
        </p:txBody>
      </p:sp>
      <p:pic>
        <p:nvPicPr>
          <p:cNvPr id="5" name="그림 4" descr="텍스트, 소프트웨어, 멀티미디어 소프트웨어, 그래픽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2BB76F7-B7C9-EF3F-2E70-5224FDD1BA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1650951"/>
            <a:ext cx="1417637" cy="5547841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6C531831-91C7-6BCA-B32D-F25E78A13BC7}"/>
              </a:ext>
            </a:extLst>
          </p:cNvPr>
          <p:cNvSpPr/>
          <p:nvPr/>
        </p:nvSpPr>
        <p:spPr>
          <a:xfrm>
            <a:off x="389214" y="3084024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F40A5A5-48CC-4F8E-E945-6821C0F65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99" y="983964"/>
            <a:ext cx="4887913" cy="882935"/>
          </a:xfrm>
          <a:prstGeom prst="rect">
            <a:avLst/>
          </a:prstGeom>
        </p:spPr>
      </p:pic>
      <p:pic>
        <p:nvPicPr>
          <p:cNvPr id="14" name="그림 13" descr="텍스트, 스크린샷, 번호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68FC937-208B-EE10-BC89-5902BFDEB4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99" y="1951325"/>
            <a:ext cx="4837113" cy="1630075"/>
          </a:xfrm>
          <a:prstGeom prst="rect">
            <a:avLst/>
          </a:prstGeom>
        </p:spPr>
      </p:pic>
      <p:pic>
        <p:nvPicPr>
          <p:cNvPr id="16" name="그림 15" descr="텍스트, 스크린샷, 소프트웨어, 디스플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066293F-4B95-95B5-9C2D-7E84FED8E4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103" y="3366086"/>
            <a:ext cx="2842055" cy="1586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9" name="그룹 18">
            <a:extLst>
              <a:ext uri="{FF2B5EF4-FFF2-40B4-BE49-F238E27FC236}">
                <a16:creationId xmlns:a16="http://schemas.microsoft.com/office/drawing/2014/main" id="{F7810E23-777B-D3C0-A0E3-25C0F148C1D5}"/>
              </a:ext>
            </a:extLst>
          </p:cNvPr>
          <p:cNvGrpSpPr/>
          <p:nvPr/>
        </p:nvGrpSpPr>
        <p:grpSpPr>
          <a:xfrm rot="21268831">
            <a:off x="6402388" y="3459405"/>
            <a:ext cx="211137" cy="404812"/>
            <a:chOff x="6756400" y="5259388"/>
            <a:chExt cx="685800" cy="941388"/>
          </a:xfrm>
        </p:grpSpPr>
        <p:sp>
          <p:nvSpPr>
            <p:cNvPr id="20" name="Freeform 242">
              <a:extLst>
                <a:ext uri="{FF2B5EF4-FFF2-40B4-BE49-F238E27FC236}">
                  <a16:creationId xmlns:a16="http://schemas.microsoft.com/office/drawing/2014/main" id="{CE17FEAD-4112-84E0-063C-9FDF61867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243">
              <a:extLst>
                <a:ext uri="{FF2B5EF4-FFF2-40B4-BE49-F238E27FC236}">
                  <a16:creationId xmlns:a16="http://schemas.microsoft.com/office/drawing/2014/main" id="{C3CC4679-9612-725E-67BA-2A9035BA8C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350">
              <a:extLst>
                <a:ext uri="{FF2B5EF4-FFF2-40B4-BE49-F238E27FC236}">
                  <a16:creationId xmlns:a16="http://schemas.microsoft.com/office/drawing/2014/main" id="{C6D005A1-8DDA-8901-B15B-C81EF38D6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351">
              <a:extLst>
                <a:ext uri="{FF2B5EF4-FFF2-40B4-BE49-F238E27FC236}">
                  <a16:creationId xmlns:a16="http://schemas.microsoft.com/office/drawing/2014/main" id="{DAB461C5-57B6-FAFD-4ADB-D335571883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48414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8806E-822B-4D3F-4C39-3BDF07A45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9CB6A264-7802-19A1-699B-FCC053B44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F746E16-220C-093B-EF90-62A4828A9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FC97FF5-51FE-59F2-86A7-86FC37D5A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F4A4594-48F0-F1DA-35A9-76301D8190F5}"/>
              </a:ext>
            </a:extLst>
          </p:cNvPr>
          <p:cNvSpPr txBox="1"/>
          <p:nvPr/>
        </p:nvSpPr>
        <p:spPr>
          <a:xfrm>
            <a:off x="309701" y="7289075"/>
            <a:ext cx="6238598" cy="5757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b="1" dirty="0"/>
              <a:t>1. </a:t>
            </a:r>
            <a:r>
              <a:rPr lang="ko-KR" altLang="en-US" sz="1100" b="1" dirty="0"/>
              <a:t>연수원관리  </a:t>
            </a:r>
            <a:r>
              <a:rPr lang="en-US" altLang="ko-KR" sz="1100" b="1" dirty="0"/>
              <a:t>&gt;  </a:t>
            </a:r>
            <a:r>
              <a:rPr lang="ko-KR" altLang="en-US" sz="1100" b="1" dirty="0" err="1"/>
              <a:t>연수원배너관리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 </a:t>
            </a:r>
            <a:r>
              <a:rPr lang="ko-KR" altLang="en-US" sz="1100" dirty="0"/>
              <a:t>연수원 별 배너관리 가능</a:t>
            </a:r>
            <a:endParaRPr lang="en-US" altLang="ko-KR" sz="1100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270CC6F-4CCF-D52E-1663-80C18770B599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60A777E-4606-EF2F-8058-E607F64B6DB4}"/>
              </a:ext>
            </a:extLst>
          </p:cNvPr>
          <p:cNvSpPr/>
          <p:nvPr/>
        </p:nvSpPr>
        <p:spPr>
          <a:xfrm>
            <a:off x="7947203" y="1478357"/>
            <a:ext cx="813496" cy="22493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텍스트, 스크린샷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8B58E37-1F1D-FAC3-EF81-532A49586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1642366"/>
            <a:ext cx="1419225" cy="564671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FA73B17F-2BB7-A908-89A4-1473A2CBD06E}"/>
              </a:ext>
            </a:extLst>
          </p:cNvPr>
          <p:cNvSpPr/>
          <p:nvPr/>
        </p:nvSpPr>
        <p:spPr>
          <a:xfrm>
            <a:off x="420685" y="6098685"/>
            <a:ext cx="1171575" cy="34253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3" name="그림 12" descr="텍스트, 스크린샷, 소프트웨어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798C4EF-DA04-C793-7EFA-0602E34F47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86" y="983965"/>
            <a:ext cx="4832213" cy="4075176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D6F7FF76-8E6C-3D45-5882-6B980B069B34}"/>
              </a:ext>
            </a:extLst>
          </p:cNvPr>
          <p:cNvGrpSpPr/>
          <p:nvPr/>
        </p:nvGrpSpPr>
        <p:grpSpPr>
          <a:xfrm rot="369026" flipH="1">
            <a:off x="6130638" y="4675333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B98F015E-99CC-24AE-89C9-87B5317AD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82C959D5-A3F2-62D7-C5D1-9869DD679D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9F424C30-592E-0D7B-486E-2F37059FA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FA2405F0-428E-90FB-380E-98C22FA09B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812199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E89AD-D90F-9D42-DBAA-43AC6F642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814839F4-7C11-E557-A871-24DE74E33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8AB43D1-BCB8-0A97-8AE1-CB201770E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31635DD-EF01-F3A6-EE8B-1293F4B5A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B2A6F58-4AF4-6D30-FE08-805C0C4EF757}"/>
              </a:ext>
            </a:extLst>
          </p:cNvPr>
          <p:cNvSpPr txBox="1"/>
          <p:nvPr/>
        </p:nvSpPr>
        <p:spPr>
          <a:xfrm>
            <a:off x="309701" y="7289075"/>
            <a:ext cx="6238598" cy="108177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b="1" dirty="0"/>
              <a:t>1. </a:t>
            </a:r>
            <a:r>
              <a:rPr lang="ko-KR" altLang="en-US" sz="1100" b="1" dirty="0"/>
              <a:t>연수원관리  </a:t>
            </a:r>
            <a:r>
              <a:rPr lang="en-US" altLang="ko-KR" sz="1100" b="1" dirty="0"/>
              <a:t>&gt;  </a:t>
            </a:r>
            <a:r>
              <a:rPr lang="ko-KR" altLang="en-US" sz="1100" b="1" dirty="0" err="1"/>
              <a:t>연수원팝업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 </a:t>
            </a:r>
            <a:r>
              <a:rPr lang="ko-KR" altLang="en-US" sz="1100" dirty="0"/>
              <a:t>출력형태 선택 </a:t>
            </a:r>
            <a:r>
              <a:rPr lang="en-US" altLang="ko-KR" sz="1100" dirty="0"/>
              <a:t>: </a:t>
            </a:r>
            <a:r>
              <a:rPr lang="ko-KR" altLang="en-US" sz="1100" dirty="0"/>
              <a:t>이미지 업로드방식</a:t>
            </a:r>
            <a:r>
              <a:rPr lang="en-US" altLang="ko-KR" sz="1100" dirty="0"/>
              <a:t>, </a:t>
            </a:r>
            <a:r>
              <a:rPr lang="ko-KR" altLang="en-US" sz="1100" dirty="0" err="1"/>
              <a:t>에티터</a:t>
            </a:r>
            <a:r>
              <a:rPr lang="ko-KR" altLang="en-US" sz="1100" dirty="0"/>
              <a:t> 방식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생성된 연수원 선택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연수원 별 팝업관리 가능</a:t>
            </a:r>
            <a:endParaRPr lang="en-US" altLang="ko-KR" sz="1100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07D5000-2BA2-8B3F-5E4E-8AB23D9D4561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 descr="스크린샷, 텍스트, 멀티미디어 소프트웨어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21A166E-97E7-1131-2BF2-BA5C57700E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1602570"/>
            <a:ext cx="1419225" cy="5686505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2E4BBD72-3CED-0CD8-F780-3203E678C1C7}"/>
              </a:ext>
            </a:extLst>
          </p:cNvPr>
          <p:cNvSpPr/>
          <p:nvPr/>
        </p:nvSpPr>
        <p:spPr>
          <a:xfrm>
            <a:off x="394559" y="6371093"/>
            <a:ext cx="1171575" cy="34253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그림 7" descr="텍스트, 스크린샷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5FE555C-B4E4-502A-D945-E5328011ED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86" y="950870"/>
            <a:ext cx="4832213" cy="1970883"/>
          </a:xfrm>
          <a:prstGeom prst="rect">
            <a:avLst/>
          </a:prstGeom>
        </p:spPr>
      </p:pic>
      <p:pic>
        <p:nvPicPr>
          <p:cNvPr id="18" name="그림 17" descr="텍스트, 스크린샷, 번호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54027C3-8AC3-28CD-61E0-9FDCBF58A4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" y="2559703"/>
            <a:ext cx="4922520" cy="2898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55C95968-A2CD-8AAE-87C9-26F5D342E9E5}"/>
              </a:ext>
            </a:extLst>
          </p:cNvPr>
          <p:cNvGrpSpPr/>
          <p:nvPr/>
        </p:nvGrpSpPr>
        <p:grpSpPr>
          <a:xfrm rot="369026" flipH="1">
            <a:off x="6130638" y="2719346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30DAA3C5-B184-3E8B-0FCA-3531A0B7F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480D5E10-61C4-7748-D77C-F5F8E2282F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044A95E5-6EB4-5DC7-C40A-151F720A5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FEE9CCF6-26CA-2A88-66FA-6100713D52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87F5614-0489-FFC4-C262-0283DF7DA4B1}"/>
              </a:ext>
            </a:extLst>
          </p:cNvPr>
          <p:cNvSpPr/>
          <p:nvPr/>
        </p:nvSpPr>
        <p:spPr>
          <a:xfrm>
            <a:off x="2911948" y="3654990"/>
            <a:ext cx="813496" cy="22493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7760967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58B5B-0268-9026-6C29-2F59A2AC0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EF87B493-D5C0-146D-9C77-49DEE3103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F2722EB-95F6-AEDE-4425-BE47D5F18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FA3A737-2561-3B86-9A10-FD0AB3951E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568506-3205-0061-008B-BB03B3064B0E}"/>
              </a:ext>
            </a:extLst>
          </p:cNvPr>
          <p:cNvSpPr txBox="1"/>
          <p:nvPr/>
        </p:nvSpPr>
        <p:spPr>
          <a:xfrm>
            <a:off x="309701" y="7289075"/>
            <a:ext cx="6238598" cy="5757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b="1" dirty="0"/>
              <a:t>1. </a:t>
            </a:r>
            <a:r>
              <a:rPr lang="ko-KR" altLang="en-US" sz="1100" b="1" dirty="0"/>
              <a:t>연수원관리  </a:t>
            </a:r>
            <a:r>
              <a:rPr lang="en-US" altLang="ko-KR" sz="1100" b="1" dirty="0"/>
              <a:t>&gt;  </a:t>
            </a:r>
            <a:r>
              <a:rPr lang="ko-KR" altLang="en-US" sz="1100" b="1" dirty="0"/>
              <a:t>연수원공지사항 분류관리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 </a:t>
            </a:r>
            <a:r>
              <a:rPr lang="ko-KR" altLang="en-US" sz="1100" dirty="0"/>
              <a:t>연수원</a:t>
            </a:r>
            <a:r>
              <a:rPr lang="en-US" altLang="ko-KR" sz="1100" dirty="0"/>
              <a:t>: </a:t>
            </a:r>
            <a:r>
              <a:rPr lang="ko-KR" altLang="en-US" sz="1100" dirty="0"/>
              <a:t>유형별 공지사항 등록 관리 할 수 있습니다</a:t>
            </a:r>
            <a:r>
              <a:rPr lang="en-US" altLang="ko-KR" sz="1100" dirty="0"/>
              <a:t>.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75F533C-C5B1-0C89-3108-D54F4E0D6C4C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AC8D025-1796-F50A-6881-DF5A585E297B}"/>
              </a:ext>
            </a:extLst>
          </p:cNvPr>
          <p:cNvSpPr/>
          <p:nvPr/>
        </p:nvSpPr>
        <p:spPr>
          <a:xfrm>
            <a:off x="8123125" y="4841761"/>
            <a:ext cx="4025332" cy="22247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그림 7" descr="스크린샷, 텍스트, 멀티미디어 소프트웨어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B8474AB-62D8-E793-280D-EA9BEF884C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1646962"/>
            <a:ext cx="1419223" cy="562306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6E1D55A5-ECB1-B722-AF48-63DF951AC490}"/>
              </a:ext>
            </a:extLst>
          </p:cNvPr>
          <p:cNvSpPr/>
          <p:nvPr/>
        </p:nvSpPr>
        <p:spPr>
          <a:xfrm>
            <a:off x="420685" y="6449471"/>
            <a:ext cx="1171575" cy="34253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1" name="그림 10" descr="텍스트, 스크린샷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7B3F7B7-5A97-8B69-8ADF-8EFB1F2259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972273"/>
            <a:ext cx="4835383" cy="1811627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0A8044D0-5C00-EA9E-1266-F1B5FCEF6C48}"/>
              </a:ext>
            </a:extLst>
          </p:cNvPr>
          <p:cNvGrpSpPr/>
          <p:nvPr/>
        </p:nvGrpSpPr>
        <p:grpSpPr>
          <a:xfrm rot="369026" flipH="1">
            <a:off x="6220375" y="2627386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AD8DA878-0B6E-69AD-7C67-5ADB3DCC7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AF4C5A37-586B-8F76-1A25-E2BD0B06C5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E72EECD4-B562-4175-5537-32001A561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6258D94C-08F2-7B9B-35AC-9B5CF87A87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4" name="그림 13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1F2A4A2-E6F9-5327-1E0E-36797CE019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767" y="2172690"/>
            <a:ext cx="4256034" cy="2316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803450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CE075-41DD-4B77-29B0-31F4A812C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49F017CD-D2DD-E2C9-A81A-00B6123D9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C818BDA3-245E-1EF4-D87E-08D7E1900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D79A2CC-5E7B-C2D8-297E-C0E19645F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6EC0548-48EF-56C8-85D3-9FDCC51463C3}"/>
              </a:ext>
            </a:extLst>
          </p:cNvPr>
          <p:cNvSpPr txBox="1"/>
          <p:nvPr/>
        </p:nvSpPr>
        <p:spPr>
          <a:xfrm>
            <a:off x="309701" y="7289075"/>
            <a:ext cx="6238598" cy="5757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b="1" dirty="0"/>
              <a:t>1. </a:t>
            </a:r>
            <a:r>
              <a:rPr lang="ko-KR" altLang="en-US" sz="1100" b="1" dirty="0"/>
              <a:t>연수원관리  </a:t>
            </a:r>
            <a:r>
              <a:rPr lang="en-US" altLang="ko-KR" sz="1100" b="1" dirty="0"/>
              <a:t>&gt;  </a:t>
            </a:r>
            <a:r>
              <a:rPr lang="ko-KR" altLang="en-US" sz="1100" b="1" dirty="0"/>
              <a:t>연수원공지사항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 </a:t>
            </a:r>
            <a:r>
              <a:rPr lang="ko-KR" altLang="en-US" sz="1100" dirty="0"/>
              <a:t>연수원</a:t>
            </a:r>
            <a:r>
              <a:rPr lang="en-US" altLang="ko-KR" sz="1100" dirty="0"/>
              <a:t>: </a:t>
            </a:r>
            <a:r>
              <a:rPr lang="ko-KR" altLang="en-US" sz="1100" dirty="0"/>
              <a:t>등록된 연수원 설정</a:t>
            </a:r>
            <a:endParaRPr lang="en-US" altLang="ko-KR" sz="1100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0951E239-E017-C030-1235-5F965C27C739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9" name="그림 28" descr="스크린샷, 텍스트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4CF5CBE-6559-5B61-19A2-2457770930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1646962"/>
            <a:ext cx="1419223" cy="564211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F9AC7B6B-0E1D-698E-4CD7-14AFC0B6BF8E}"/>
              </a:ext>
            </a:extLst>
          </p:cNvPr>
          <p:cNvSpPr/>
          <p:nvPr/>
        </p:nvSpPr>
        <p:spPr>
          <a:xfrm>
            <a:off x="420685" y="6713340"/>
            <a:ext cx="1171575" cy="34253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1" name="그림 30" descr="텍스트, 라인, 스크린샷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98DFE8-3E10-27F4-942C-CA8C93054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451" y="983965"/>
            <a:ext cx="4812848" cy="2192867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16B1AFAB-E36E-8FD8-4312-2208768DE669}"/>
              </a:ext>
            </a:extLst>
          </p:cNvPr>
          <p:cNvGrpSpPr/>
          <p:nvPr/>
        </p:nvGrpSpPr>
        <p:grpSpPr>
          <a:xfrm rot="369026" flipH="1">
            <a:off x="6195385" y="2612397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A1BD902F-A6E2-E403-ED70-5BE30EBE62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F3940A9F-8952-4EF0-2C65-4D4194D9A5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D7476052-DC19-0EBD-F96A-D941D67F4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53B751F4-5791-66D8-0C06-FDC501716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35" name="그림 34" descr="텍스트, 스크린샷, 번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F14FDCA-AA89-08C4-4EE5-D8BB0021D6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51" y="2467813"/>
            <a:ext cx="4925568" cy="412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AF35FC50-B1D1-E155-5DDC-CE8C41701FD7}"/>
              </a:ext>
            </a:extLst>
          </p:cNvPr>
          <p:cNvSpPr/>
          <p:nvPr/>
        </p:nvSpPr>
        <p:spPr>
          <a:xfrm>
            <a:off x="1839891" y="2797869"/>
            <a:ext cx="4025332" cy="22247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3898380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05FBE-2436-4EFB-51BD-D10A67DC7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91CC5E-C6F7-E475-6DE0-090CC2D93045}"/>
              </a:ext>
            </a:extLst>
          </p:cNvPr>
          <p:cNvSpPr txBox="1"/>
          <p:nvPr/>
        </p:nvSpPr>
        <p:spPr>
          <a:xfrm>
            <a:off x="624597" y="1022732"/>
            <a:ext cx="5608806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925" dirty="0"/>
              <a:t>LMS  </a:t>
            </a:r>
            <a:r>
              <a:rPr lang="ko-KR" altLang="en-US" sz="2925" dirty="0"/>
              <a:t>카테고리 설명서</a:t>
            </a:r>
            <a:r>
              <a:rPr lang="en-US" altLang="ko-KR" sz="2925" dirty="0"/>
              <a:t>(</a:t>
            </a:r>
            <a:r>
              <a:rPr lang="ko-KR" altLang="en-US" sz="2925" dirty="0" err="1"/>
              <a:t>튜터</a:t>
            </a:r>
            <a:r>
              <a:rPr lang="en-US" altLang="ko-KR" sz="2925" dirty="0"/>
              <a:t>)</a:t>
            </a:r>
            <a:endParaRPr lang="ko-KR" altLang="en-US" sz="2925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3F730E-8778-7C99-40DC-5AAF49394944}"/>
              </a:ext>
            </a:extLst>
          </p:cNvPr>
          <p:cNvSpPr txBox="1"/>
          <p:nvPr/>
        </p:nvSpPr>
        <p:spPr>
          <a:xfrm>
            <a:off x="1454069" y="1739820"/>
            <a:ext cx="3362084" cy="76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63" dirty="0"/>
              <a:t>tutor.</a:t>
            </a:r>
            <a:r>
              <a:rPr lang="ko-KR" altLang="en-US" sz="1463" dirty="0"/>
              <a:t>도메인</a:t>
            </a:r>
            <a:endParaRPr lang="en-US" altLang="ko-KR" sz="1463" dirty="0"/>
          </a:p>
          <a:p>
            <a:r>
              <a:rPr lang="en-US" altLang="ko-KR" sz="1463" dirty="0"/>
              <a:t>ID:  tutor</a:t>
            </a:r>
            <a:br>
              <a:rPr lang="en-US" altLang="ko-KR" sz="1463" dirty="0"/>
            </a:br>
            <a:r>
              <a:rPr lang="en-US" altLang="ko-KR" sz="1463" dirty="0"/>
              <a:t>PW: sw1111</a:t>
            </a:r>
          </a:p>
        </p:txBody>
      </p:sp>
      <p:pic>
        <p:nvPicPr>
          <p:cNvPr id="3" name="그림 2" descr="텍스트, 스크린샷, 사람, 의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7CB855E-DC36-2A3F-D973-1D509D214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97" y="2731577"/>
            <a:ext cx="5608806" cy="44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0643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7C285-C8C0-6089-411D-D13E979F8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1A467AD1-86C0-1F84-AD8A-67967F5FF467}"/>
              </a:ext>
            </a:extLst>
          </p:cNvPr>
          <p:cNvSpPr txBox="1"/>
          <p:nvPr/>
        </p:nvSpPr>
        <p:spPr>
          <a:xfrm>
            <a:off x="309701" y="7289075"/>
            <a:ext cx="6238598" cy="8296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b="1" dirty="0"/>
              <a:t>1. </a:t>
            </a:r>
            <a:r>
              <a:rPr lang="ko-KR" altLang="en-US" sz="1100" b="1" dirty="0"/>
              <a:t>학습자</a:t>
            </a:r>
            <a:r>
              <a:rPr lang="en-US" altLang="ko-KR" sz="1100" b="1" dirty="0"/>
              <a:t> </a:t>
            </a:r>
            <a:r>
              <a:rPr lang="ko-KR" altLang="en-US" sz="1100" b="1" dirty="0"/>
              <a:t>수강생현황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 </a:t>
            </a:r>
            <a:r>
              <a:rPr lang="ko-KR" altLang="en-US" sz="1100" dirty="0"/>
              <a:t>배정 받은 수강생 </a:t>
            </a:r>
            <a:r>
              <a:rPr lang="ko-KR" altLang="en-US" sz="1100" dirty="0" err="1"/>
              <a:t>채첨관리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사업주위탁교육 과정 학습종료 후 </a:t>
            </a:r>
            <a:r>
              <a:rPr lang="en-US" altLang="ko-KR" sz="1100" dirty="0"/>
              <a:t>7</a:t>
            </a:r>
            <a:r>
              <a:rPr lang="ko-KR" altLang="en-US" sz="1100" dirty="0"/>
              <a:t>일간 </a:t>
            </a:r>
            <a:r>
              <a:rPr lang="ko-KR" altLang="en-US" sz="1100" dirty="0" err="1"/>
              <a:t>재응시</a:t>
            </a:r>
            <a:r>
              <a:rPr lang="ko-KR" altLang="en-US" sz="1100" dirty="0"/>
              <a:t> 채점 및 </a:t>
            </a:r>
            <a:r>
              <a:rPr lang="ko-KR" altLang="en-US" sz="1100" dirty="0" err="1"/>
              <a:t>재응시</a:t>
            </a:r>
            <a:r>
              <a:rPr lang="ko-KR" altLang="en-US" sz="1100" dirty="0"/>
              <a:t> 횟수 확인</a:t>
            </a:r>
            <a:endParaRPr lang="en-US" altLang="ko-KR" sz="1100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1A16343-A74E-F275-9C43-4B47EDBBE05E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4F77DA4D-CDA2-1311-2BDB-4327D38E66A6}"/>
              </a:ext>
            </a:extLst>
          </p:cNvPr>
          <p:cNvGrpSpPr/>
          <p:nvPr/>
        </p:nvGrpSpPr>
        <p:grpSpPr>
          <a:xfrm rot="369026" flipH="1">
            <a:off x="8943172" y="2489611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B7478471-4535-B513-E87A-ED166969C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779A9311-E32D-2616-D9B3-5C06E2F589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C4BBE62D-367A-297F-E7DA-02561401C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DDBC6E94-90B2-2595-9B9D-133B8C4B91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5" name="그림 4" descr="텍스트, 폰트, 스크린샷, 화이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B007B2B-36A1-1265-FD61-83BF15228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9" y="587691"/>
            <a:ext cx="2552921" cy="396274"/>
          </a:xfrm>
          <a:prstGeom prst="rect">
            <a:avLst/>
          </a:prstGeom>
        </p:spPr>
      </p:pic>
      <p:pic>
        <p:nvPicPr>
          <p:cNvPr id="8" name="그림 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6900A0C-A1ED-9B7F-245B-A37B8D555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971551"/>
            <a:ext cx="1419223" cy="675412"/>
          </a:xfrm>
          <a:prstGeom prst="rect">
            <a:avLst/>
          </a:prstGeom>
        </p:spPr>
      </p:pic>
      <p:pic>
        <p:nvPicPr>
          <p:cNvPr id="14" name="그림 13" descr="텍스트, 스크린샷, 번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E81BC57-3BAF-2027-6AA2-F3AF09E13A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324" y="971551"/>
            <a:ext cx="4831877" cy="6317524"/>
          </a:xfrm>
          <a:prstGeom prst="rect">
            <a:avLst/>
          </a:prstGeom>
        </p:spPr>
      </p:pic>
      <p:pic>
        <p:nvPicPr>
          <p:cNvPr id="18" name="그림 17" descr="스크린샷, 텍스트, 블랙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18ABB1B-FC42-08F9-50BC-3068805BBC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1619304"/>
            <a:ext cx="1419223" cy="5669771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81F2F730-29FF-D5BD-FD72-FADB9EFB6700}"/>
              </a:ext>
            </a:extLst>
          </p:cNvPr>
          <p:cNvSpPr/>
          <p:nvPr/>
        </p:nvSpPr>
        <p:spPr>
          <a:xfrm>
            <a:off x="309701" y="1600117"/>
            <a:ext cx="1171575" cy="34253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5661051B-1AD0-6B72-002C-8FDB13767A9F}"/>
              </a:ext>
            </a:extLst>
          </p:cNvPr>
          <p:cNvSpPr/>
          <p:nvPr/>
        </p:nvSpPr>
        <p:spPr>
          <a:xfrm>
            <a:off x="4321834" y="2680960"/>
            <a:ext cx="1229880" cy="950513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972481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0609E-77BC-3F32-F84F-F52BD3202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3FC207CF-386C-E7AE-897B-11CBF25ECAE7}"/>
              </a:ext>
            </a:extLst>
          </p:cNvPr>
          <p:cNvSpPr txBox="1"/>
          <p:nvPr/>
        </p:nvSpPr>
        <p:spPr>
          <a:xfrm>
            <a:off x="309701" y="7289075"/>
            <a:ext cx="6238598" cy="5739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b="1" dirty="0"/>
              <a:t>1. </a:t>
            </a:r>
            <a:r>
              <a:rPr lang="ko-KR" altLang="en-US" sz="1100" b="1" dirty="0"/>
              <a:t>학습토론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 </a:t>
            </a:r>
            <a:r>
              <a:rPr lang="ko-KR" altLang="en-US" sz="1100" dirty="0"/>
              <a:t>과정별</a:t>
            </a:r>
            <a:r>
              <a:rPr lang="en-US" altLang="ko-KR" sz="1100" dirty="0"/>
              <a:t>, </a:t>
            </a:r>
            <a:r>
              <a:rPr lang="ko-KR" altLang="en-US" sz="1100" dirty="0"/>
              <a:t>클래스정보별 토론 참여</a:t>
            </a:r>
            <a:endParaRPr lang="en-US" altLang="ko-KR" sz="1100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37255B30-582E-0FAC-6A1F-70C2561E92D6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F2F35BC-D93C-C955-3EC3-A035C0B0D614}"/>
              </a:ext>
            </a:extLst>
          </p:cNvPr>
          <p:cNvGrpSpPr/>
          <p:nvPr/>
        </p:nvGrpSpPr>
        <p:grpSpPr>
          <a:xfrm rot="369026" flipH="1">
            <a:off x="8943172" y="2489611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1AE675BC-CAA1-9217-6945-FA28F89C1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AD07FE16-BD29-05EA-493E-E8E308A5CC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0D15CC55-4D10-A3F5-B355-0275D315A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EE2E4E0E-96EB-6D9A-B21E-6B6CD8505A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5" name="그림 4" descr="텍스트, 폰트, 스크린샷, 화이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6E4FE5E-EDAF-A06B-C499-D00F8300D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9" y="587691"/>
            <a:ext cx="2552921" cy="396274"/>
          </a:xfrm>
          <a:prstGeom prst="rect">
            <a:avLst/>
          </a:prstGeom>
        </p:spPr>
      </p:pic>
      <p:pic>
        <p:nvPicPr>
          <p:cNvPr id="8" name="그림 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401CD9C-3446-0743-0262-9EC29DA04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971551"/>
            <a:ext cx="1419223" cy="675412"/>
          </a:xfrm>
          <a:prstGeom prst="rect">
            <a:avLst/>
          </a:prstGeom>
        </p:spPr>
      </p:pic>
      <p:pic>
        <p:nvPicPr>
          <p:cNvPr id="18" name="그림 17" descr="스크린샷, 텍스트, 블랙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B52F8A0-32BD-55A7-C483-2DDFD5A725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1619304"/>
            <a:ext cx="1419223" cy="5669771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AE98D34-84F1-2373-E5B5-FAFBF89E2774}"/>
              </a:ext>
            </a:extLst>
          </p:cNvPr>
          <p:cNvSpPr/>
          <p:nvPr/>
        </p:nvSpPr>
        <p:spPr>
          <a:xfrm>
            <a:off x="309701" y="1859555"/>
            <a:ext cx="1171575" cy="34253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 descr="텍스트, 라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997E55E-9E54-7089-3E62-91B7596EE0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924" y="971551"/>
            <a:ext cx="4813277" cy="2250537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DFE0E0E4-CA6C-5AAD-9025-0E10DD928206}"/>
              </a:ext>
            </a:extLst>
          </p:cNvPr>
          <p:cNvSpPr/>
          <p:nvPr/>
        </p:nvSpPr>
        <p:spPr>
          <a:xfrm>
            <a:off x="1728924" y="1246050"/>
            <a:ext cx="2552920" cy="396274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098747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817C6-8E8C-D88A-419F-967E6D99B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73A7ED1D-1A85-9672-F218-4BE3851E6D47}"/>
              </a:ext>
            </a:extLst>
          </p:cNvPr>
          <p:cNvSpPr txBox="1"/>
          <p:nvPr/>
        </p:nvSpPr>
        <p:spPr>
          <a:xfrm>
            <a:off x="309701" y="7289075"/>
            <a:ext cx="6238598" cy="8296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b="1" dirty="0"/>
              <a:t>1. </a:t>
            </a:r>
            <a:r>
              <a:rPr lang="ko-KR" altLang="en-US" sz="1100" b="1" dirty="0"/>
              <a:t>학습상담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 </a:t>
            </a:r>
            <a:r>
              <a:rPr lang="ko-KR" altLang="en-US" sz="1100" dirty="0"/>
              <a:t>배정 받은 수강생 상담관리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과정별 검색 가능</a:t>
            </a:r>
            <a:endParaRPr lang="en-US" altLang="ko-KR" sz="1100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D4D1DF18-441D-7FE7-64D6-334160E97D77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74409037-DBE7-BE0D-AFE5-77B66339DD22}"/>
              </a:ext>
            </a:extLst>
          </p:cNvPr>
          <p:cNvGrpSpPr/>
          <p:nvPr/>
        </p:nvGrpSpPr>
        <p:grpSpPr>
          <a:xfrm rot="369026" flipH="1">
            <a:off x="8943172" y="2489611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86DA88F2-06FF-2DDB-884D-0196B02AB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2A7067A1-B7D6-2350-41AF-B4BFBB7E06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43DC97E6-41AD-56BF-7289-1275003D4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E000250F-FC90-E04E-8185-AEA745DCFC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5" name="그림 4" descr="텍스트, 폰트, 스크린샷, 화이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CA98FAD-B4BE-8614-A82B-4F4697D4D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9" y="587691"/>
            <a:ext cx="2552921" cy="396274"/>
          </a:xfrm>
          <a:prstGeom prst="rect">
            <a:avLst/>
          </a:prstGeom>
        </p:spPr>
      </p:pic>
      <p:pic>
        <p:nvPicPr>
          <p:cNvPr id="8" name="그림 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719B4CA-102C-14EF-5417-FFAE52000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971551"/>
            <a:ext cx="1419223" cy="675412"/>
          </a:xfrm>
          <a:prstGeom prst="rect">
            <a:avLst/>
          </a:prstGeom>
        </p:spPr>
      </p:pic>
      <p:pic>
        <p:nvPicPr>
          <p:cNvPr id="18" name="그림 17" descr="스크린샷, 텍스트, 블랙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B969FBF-572F-3D9F-193F-CE8A3B979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1619304"/>
            <a:ext cx="1419223" cy="5669771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A2EF9EA8-1D91-3B7C-FEBD-1873BF285D3A}"/>
              </a:ext>
            </a:extLst>
          </p:cNvPr>
          <p:cNvSpPr/>
          <p:nvPr/>
        </p:nvSpPr>
        <p:spPr>
          <a:xfrm>
            <a:off x="309701" y="2155135"/>
            <a:ext cx="1171575" cy="34253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 descr="텍스트, 스크린샷, 라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6373CD5-DF78-98F3-318E-0995936550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067" y="983965"/>
            <a:ext cx="4837134" cy="2725141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BFA5C55D-DFD4-1608-89A1-E5C5BD70F7BC}"/>
              </a:ext>
            </a:extLst>
          </p:cNvPr>
          <p:cNvSpPr/>
          <p:nvPr/>
        </p:nvSpPr>
        <p:spPr>
          <a:xfrm>
            <a:off x="1743212" y="1367404"/>
            <a:ext cx="3194547" cy="279559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0137177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1C0BE-B111-E695-AB33-AA37897E5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321A0B-FFB9-2EEE-2CF6-CDB57D438940}"/>
              </a:ext>
            </a:extLst>
          </p:cNvPr>
          <p:cNvSpPr txBox="1"/>
          <p:nvPr/>
        </p:nvSpPr>
        <p:spPr>
          <a:xfrm>
            <a:off x="587829" y="1022732"/>
            <a:ext cx="5721531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925" dirty="0"/>
              <a:t>LMS  </a:t>
            </a:r>
            <a:r>
              <a:rPr lang="ko-KR" altLang="en-US" sz="2925" dirty="0"/>
              <a:t>카테고리 설명서</a:t>
            </a:r>
            <a:r>
              <a:rPr lang="en-US" altLang="ko-KR" sz="2925" dirty="0"/>
              <a:t>(</a:t>
            </a:r>
            <a:r>
              <a:rPr lang="ko-KR" altLang="en-US" sz="2925" dirty="0"/>
              <a:t>사업주</a:t>
            </a:r>
            <a:r>
              <a:rPr lang="en-US" altLang="ko-KR" sz="2925" dirty="0"/>
              <a:t>)</a:t>
            </a:r>
            <a:endParaRPr lang="ko-KR" altLang="en-US" sz="2925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A39747-AB6A-C4FA-A99B-C2C035655A94}"/>
              </a:ext>
            </a:extLst>
          </p:cNvPr>
          <p:cNvSpPr txBox="1"/>
          <p:nvPr/>
        </p:nvSpPr>
        <p:spPr>
          <a:xfrm>
            <a:off x="1454069" y="1739820"/>
            <a:ext cx="3362084" cy="76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63" dirty="0"/>
              <a:t>company.</a:t>
            </a:r>
            <a:r>
              <a:rPr lang="ko-KR" altLang="en-US" sz="1463" dirty="0"/>
              <a:t>도메인</a:t>
            </a:r>
            <a:endParaRPr lang="en-US" altLang="ko-KR" sz="1463" dirty="0"/>
          </a:p>
          <a:p>
            <a:r>
              <a:rPr lang="en-US" altLang="ko-KR" sz="1463" dirty="0"/>
              <a:t>ID:  3362401393</a:t>
            </a:r>
            <a:br>
              <a:rPr lang="en-US" altLang="ko-KR" sz="1463" dirty="0"/>
            </a:br>
            <a:r>
              <a:rPr lang="en-US" altLang="ko-KR" sz="1463" dirty="0"/>
              <a:t>PW: sw1111</a:t>
            </a:r>
          </a:p>
        </p:txBody>
      </p:sp>
      <p:pic>
        <p:nvPicPr>
          <p:cNvPr id="3" name="그림 2" descr="텍스트, 스크린샷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2D68F8E-59C5-8942-6727-CEA9EBB37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93" y="2507531"/>
            <a:ext cx="5243014" cy="51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7027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80D45-43A4-5EEF-0E61-1FB3B3AEB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1658334-52B1-C0D3-6BE8-427D090C3050}"/>
              </a:ext>
            </a:extLst>
          </p:cNvPr>
          <p:cNvSpPr txBox="1"/>
          <p:nvPr/>
        </p:nvSpPr>
        <p:spPr>
          <a:xfrm>
            <a:off x="309701" y="7289075"/>
            <a:ext cx="6238598" cy="5757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b="1" dirty="0"/>
              <a:t>1. </a:t>
            </a:r>
            <a:r>
              <a:rPr lang="ko-KR" altLang="en-US" sz="1100" b="1" dirty="0"/>
              <a:t>수강진행관리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소속 수강생 수강관련 확인</a:t>
            </a:r>
            <a:endParaRPr lang="en-US" altLang="ko-KR" sz="1100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5FE16AA-9A81-05C6-F9EA-F9823D60E811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F5EFA141-4048-B086-84C9-AEAB7C385C08}"/>
              </a:ext>
            </a:extLst>
          </p:cNvPr>
          <p:cNvGrpSpPr/>
          <p:nvPr/>
        </p:nvGrpSpPr>
        <p:grpSpPr>
          <a:xfrm rot="369026" flipH="1">
            <a:off x="8943172" y="2489611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149A429D-4312-915C-A46C-24206C4351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B5F8A0FF-BCEA-0C59-8CFE-425BB65E14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F146949D-79B0-7796-A6CA-1A0CF6038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759BFDDB-6DAC-F21C-1BDC-366447CBCB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2335D19-45F8-A100-00EC-997E69D0B7D8}"/>
              </a:ext>
            </a:extLst>
          </p:cNvPr>
          <p:cNvSpPr/>
          <p:nvPr/>
        </p:nvSpPr>
        <p:spPr>
          <a:xfrm>
            <a:off x="8922111" y="3924857"/>
            <a:ext cx="3194547" cy="279559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7" name="그림 6" descr="텍스트, 폰트, 스크린샷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A1BEA9D-D537-1A9F-6E8F-7773B2FCA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557208"/>
            <a:ext cx="2743438" cy="426757"/>
          </a:xfrm>
          <a:prstGeom prst="rect">
            <a:avLst/>
          </a:prstGeom>
        </p:spPr>
      </p:pic>
      <p:pic>
        <p:nvPicPr>
          <p:cNvPr id="10" name="그림 9" descr="텍스트, 스크린샷, 폰트, 직사각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B432172-8E20-405F-802E-1C336135D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2" y="983965"/>
            <a:ext cx="1446349" cy="635339"/>
          </a:xfrm>
          <a:prstGeom prst="rect">
            <a:avLst/>
          </a:prstGeom>
        </p:spPr>
      </p:pic>
      <p:pic>
        <p:nvPicPr>
          <p:cNvPr id="15" name="그림 14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FD60D6D-329C-D86B-A01F-8C5F9B122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6" y="1619304"/>
            <a:ext cx="1432705" cy="5669771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A4FFEC9-242F-F6E2-247A-5CD88D329E7E}"/>
              </a:ext>
            </a:extLst>
          </p:cNvPr>
          <p:cNvSpPr/>
          <p:nvPr/>
        </p:nvSpPr>
        <p:spPr>
          <a:xfrm>
            <a:off x="309701" y="1678530"/>
            <a:ext cx="1171575" cy="34253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19450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7C3AE-54D6-F7AC-B5D4-7F51A55F3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D9F0C164-A482-22DC-8B35-5A9C681BB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D9CB4A3-2410-CC8D-2D51-DB138019E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4A06754-2386-9544-38C8-3F094533C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71DA04BF-61FA-334B-BEB4-C98D6F0593D3}"/>
              </a:ext>
            </a:extLst>
          </p:cNvPr>
          <p:cNvSpPr/>
          <p:nvPr/>
        </p:nvSpPr>
        <p:spPr>
          <a:xfrm>
            <a:off x="8910636" y="5267325"/>
            <a:ext cx="666749" cy="17145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F3001799-CBAA-EC94-3DE8-75F93F8E8D39}"/>
              </a:ext>
            </a:extLst>
          </p:cNvPr>
          <p:cNvSpPr/>
          <p:nvPr/>
        </p:nvSpPr>
        <p:spPr>
          <a:xfrm>
            <a:off x="7231063" y="2627433"/>
            <a:ext cx="1417636" cy="23031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A34F47-AA69-A0C5-AA25-B760021F708B}"/>
              </a:ext>
            </a:extLst>
          </p:cNvPr>
          <p:cNvSpPr txBox="1"/>
          <p:nvPr/>
        </p:nvSpPr>
        <p:spPr>
          <a:xfrm>
            <a:off x="296861" y="6838508"/>
            <a:ext cx="6238598" cy="10835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/>
              <a:t>1.</a:t>
            </a:r>
            <a:r>
              <a:rPr lang="ko-KR" altLang="en-US" sz="1100" dirty="0"/>
              <a:t>영업자 관리 등록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영업자 신규등록시 대리점을 선택해 주세요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</a:t>
            </a:r>
            <a:r>
              <a:rPr lang="ko-KR" altLang="en-US" sz="1100" dirty="0"/>
              <a:t> 영업자 </a:t>
            </a:r>
            <a:r>
              <a:rPr lang="ko-KR" altLang="en-US" sz="1100" dirty="0" err="1"/>
              <a:t>어드민</a:t>
            </a:r>
            <a:r>
              <a:rPr lang="en-US" altLang="ko-KR" sz="1100" dirty="0"/>
              <a:t>: sales.iswsol.com     ID:  test1             pw: aa1111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highlight>
                  <a:srgbClr val="FFFF00"/>
                </a:highlight>
              </a:rPr>
              <a:t>  </a:t>
            </a:r>
            <a:r>
              <a:rPr lang="en-US" altLang="ko-KR" sz="1100" b="1" dirty="0">
                <a:highlight>
                  <a:srgbClr val="FFFF00"/>
                </a:highlight>
              </a:rPr>
              <a:t>-  </a:t>
            </a:r>
            <a:r>
              <a:rPr lang="ko-KR" altLang="en-US" sz="1100" b="1" dirty="0">
                <a:highlight>
                  <a:srgbClr val="FFFF00"/>
                </a:highlight>
              </a:rPr>
              <a:t>본점 영업자 </a:t>
            </a:r>
            <a:r>
              <a:rPr lang="en-US" altLang="ko-KR" sz="1100" b="1" dirty="0">
                <a:highlight>
                  <a:srgbClr val="FFFF00"/>
                </a:highlight>
              </a:rPr>
              <a:t>1</a:t>
            </a:r>
            <a:r>
              <a:rPr lang="ko-KR" altLang="en-US" sz="1100" b="1" dirty="0">
                <a:highlight>
                  <a:srgbClr val="FFFF00"/>
                </a:highlight>
              </a:rPr>
              <a:t>개 등록 필요합니다</a:t>
            </a:r>
            <a:r>
              <a:rPr lang="en-US" altLang="ko-KR" sz="1100" b="1" dirty="0">
                <a:highlight>
                  <a:srgbClr val="FFFF00"/>
                </a:highlight>
              </a:rPr>
              <a:t>.</a:t>
            </a:r>
          </a:p>
        </p:txBody>
      </p:sp>
      <p:pic>
        <p:nvPicPr>
          <p:cNvPr id="6" name="그림 5" descr="스크린샷, 텍스트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F9A97AC-0FB5-B6C1-F1CC-8D263CDDE7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1646962"/>
            <a:ext cx="1419223" cy="519729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7F05BDBE-60F7-6380-A7FE-E3D85B26AC15}"/>
              </a:ext>
            </a:extLst>
          </p:cNvPr>
          <p:cNvSpPr/>
          <p:nvPr/>
        </p:nvSpPr>
        <p:spPr>
          <a:xfrm>
            <a:off x="500060" y="3270836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1" name="그림 10" descr="텍스트, 라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E26693C-5AF3-72FE-91F5-AEC7913B23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86" y="983965"/>
            <a:ext cx="4911726" cy="984535"/>
          </a:xfrm>
          <a:prstGeom prst="rect">
            <a:avLst/>
          </a:prstGeom>
        </p:spPr>
      </p:pic>
      <p:pic>
        <p:nvPicPr>
          <p:cNvPr id="15" name="그림 14" descr="텍스트, 번호, 스크린샷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196E872-95CB-FE27-8729-0DAB28B690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1968500"/>
            <a:ext cx="4911726" cy="2108200"/>
          </a:xfrm>
          <a:prstGeom prst="rect">
            <a:avLst/>
          </a:prstGeom>
        </p:spPr>
      </p:pic>
      <p:pic>
        <p:nvPicPr>
          <p:cNvPr id="18" name="그림 17" descr="텍스트, 스크린샷, 번호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F8DCFA4-1CFC-5800-22F8-3AB3579C83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733" y="3752880"/>
            <a:ext cx="3180425" cy="1685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9" name="그룹 18">
            <a:extLst>
              <a:ext uri="{FF2B5EF4-FFF2-40B4-BE49-F238E27FC236}">
                <a16:creationId xmlns:a16="http://schemas.microsoft.com/office/drawing/2014/main" id="{CF62281B-12D9-841B-A87A-A2E842F446F1}"/>
              </a:ext>
            </a:extLst>
          </p:cNvPr>
          <p:cNvGrpSpPr/>
          <p:nvPr/>
        </p:nvGrpSpPr>
        <p:grpSpPr>
          <a:xfrm rot="21268831">
            <a:off x="6429890" y="3993426"/>
            <a:ext cx="211137" cy="404812"/>
            <a:chOff x="6756400" y="5259388"/>
            <a:chExt cx="685800" cy="941388"/>
          </a:xfrm>
        </p:grpSpPr>
        <p:sp>
          <p:nvSpPr>
            <p:cNvPr id="20" name="Freeform 242">
              <a:extLst>
                <a:ext uri="{FF2B5EF4-FFF2-40B4-BE49-F238E27FC236}">
                  <a16:creationId xmlns:a16="http://schemas.microsoft.com/office/drawing/2014/main" id="{66946F93-7504-BEC1-80AB-BE09294E7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243">
              <a:extLst>
                <a:ext uri="{FF2B5EF4-FFF2-40B4-BE49-F238E27FC236}">
                  <a16:creationId xmlns:a16="http://schemas.microsoft.com/office/drawing/2014/main" id="{5F3D7A7C-E326-6088-D52C-83AD6F0A72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350">
              <a:extLst>
                <a:ext uri="{FF2B5EF4-FFF2-40B4-BE49-F238E27FC236}">
                  <a16:creationId xmlns:a16="http://schemas.microsoft.com/office/drawing/2014/main" id="{09DB94C8-0F87-031B-5C52-C690E658B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351">
              <a:extLst>
                <a:ext uri="{FF2B5EF4-FFF2-40B4-BE49-F238E27FC236}">
                  <a16:creationId xmlns:a16="http://schemas.microsoft.com/office/drawing/2014/main" id="{5899BB60-14D9-DFA4-4DEA-96965C6549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898280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9B763-6150-FA55-4047-4DD76C96F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09CB3D9F-E0D6-A61B-3C76-B7734FBB380D}"/>
              </a:ext>
            </a:extLst>
          </p:cNvPr>
          <p:cNvSpPr txBox="1"/>
          <p:nvPr/>
        </p:nvSpPr>
        <p:spPr>
          <a:xfrm>
            <a:off x="309701" y="7289075"/>
            <a:ext cx="6238598" cy="8296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b="1" dirty="0"/>
              <a:t>1. </a:t>
            </a:r>
            <a:r>
              <a:rPr lang="ko-KR" altLang="en-US" sz="1100" b="1" dirty="0"/>
              <a:t>수강생 목록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 err="1"/>
              <a:t>등록된수강생</a:t>
            </a:r>
            <a:r>
              <a:rPr lang="ko-KR" altLang="en-US" sz="1100" dirty="0"/>
              <a:t> 확인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 </a:t>
            </a:r>
            <a:r>
              <a:rPr lang="ko-KR" altLang="en-US" sz="1100" dirty="0" err="1"/>
              <a:t>학습자엑셀등록</a:t>
            </a:r>
            <a:r>
              <a:rPr lang="en-US" altLang="ko-KR" sz="1100" dirty="0"/>
              <a:t>:  </a:t>
            </a:r>
            <a:r>
              <a:rPr lang="ko-KR" altLang="en-US" sz="1100" dirty="0"/>
              <a:t>개인정보의 이동을 막기위해 사업주가 직접 업데이트 할 수 있습니다</a:t>
            </a:r>
            <a:r>
              <a:rPr lang="en-US" altLang="ko-KR" sz="1100" dirty="0"/>
              <a:t>.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43DF1848-CE3D-6132-9767-5FD7BB51B1C1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6EC5A92-E007-9270-4772-A62F8C95B192}"/>
              </a:ext>
            </a:extLst>
          </p:cNvPr>
          <p:cNvSpPr/>
          <p:nvPr/>
        </p:nvSpPr>
        <p:spPr>
          <a:xfrm>
            <a:off x="8922111" y="3924857"/>
            <a:ext cx="3194547" cy="279559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7" name="그림 6" descr="텍스트, 폰트, 스크린샷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E3C26C6-0AD4-B010-2202-39A6B0E14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557208"/>
            <a:ext cx="2743438" cy="426757"/>
          </a:xfrm>
          <a:prstGeom prst="rect">
            <a:avLst/>
          </a:prstGeom>
        </p:spPr>
      </p:pic>
      <p:pic>
        <p:nvPicPr>
          <p:cNvPr id="10" name="그림 9" descr="텍스트, 스크린샷, 폰트, 직사각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7E011E0-C60A-2F7C-EE84-DADD694CF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2" y="983965"/>
            <a:ext cx="1446349" cy="635339"/>
          </a:xfrm>
          <a:prstGeom prst="rect">
            <a:avLst/>
          </a:prstGeom>
        </p:spPr>
      </p:pic>
      <p:pic>
        <p:nvPicPr>
          <p:cNvPr id="15" name="그림 14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6896049-8AF1-0B1E-EF0C-26AAA314D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6" y="1619304"/>
            <a:ext cx="1432705" cy="5669771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24C433C1-D447-A7BC-0D4F-1EFBED5EDE4D}"/>
              </a:ext>
            </a:extLst>
          </p:cNvPr>
          <p:cNvSpPr/>
          <p:nvPr/>
        </p:nvSpPr>
        <p:spPr>
          <a:xfrm>
            <a:off x="309701" y="1988938"/>
            <a:ext cx="1171575" cy="34253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그림 7" descr="텍스트, 폰트, 화이트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DC5E46A-2B3A-1F7E-3CDD-72F934496F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211" y="983965"/>
            <a:ext cx="3513124" cy="441998"/>
          </a:xfrm>
          <a:prstGeom prst="rect">
            <a:avLst/>
          </a:prstGeom>
        </p:spPr>
      </p:pic>
      <p:pic>
        <p:nvPicPr>
          <p:cNvPr id="14" name="그림 13" descr="텍스트, 스크린샷, 번호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24B5E35-1ABF-397B-9712-EED0415C1F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211" y="2043107"/>
            <a:ext cx="4790639" cy="3363295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3BCE6B5A-9377-96E1-9308-33FEDDFA1DD8}"/>
              </a:ext>
            </a:extLst>
          </p:cNvPr>
          <p:cNvGrpSpPr/>
          <p:nvPr/>
        </p:nvGrpSpPr>
        <p:grpSpPr>
          <a:xfrm rot="369026" flipH="1">
            <a:off x="6077112" y="2308793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431C6221-2937-8E28-7578-B8E942C65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94D75354-60BD-8C30-B9C6-1587CE8ABE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668DF188-4A15-EE5A-2234-EC99D41D0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3596" y="5435603"/>
              <a:ext cx="272729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3443F62B-2397-ADC1-4316-16FC49B173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9" name="그림 18" descr="텍스트, 라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DBB4B10-0025-511B-4B78-A3BAD44A5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36" y="2451757"/>
            <a:ext cx="4572000" cy="1220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979B2FBF-A773-EAAC-668C-06973ED152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855" y="1407768"/>
            <a:ext cx="4776995" cy="587829"/>
          </a:xfrm>
          <a:prstGeom prst="rect">
            <a:avLst/>
          </a:prstGeom>
        </p:spPr>
      </p:pic>
      <p:grpSp>
        <p:nvGrpSpPr>
          <p:cNvPr id="40" name="그룹 39">
            <a:extLst>
              <a:ext uri="{FF2B5EF4-FFF2-40B4-BE49-F238E27FC236}">
                <a16:creationId xmlns:a16="http://schemas.microsoft.com/office/drawing/2014/main" id="{7840CFF4-F6F3-F61A-495F-355FB396B60A}"/>
              </a:ext>
            </a:extLst>
          </p:cNvPr>
          <p:cNvGrpSpPr/>
          <p:nvPr/>
        </p:nvGrpSpPr>
        <p:grpSpPr>
          <a:xfrm rot="369026" flipH="1">
            <a:off x="5048559" y="3519359"/>
            <a:ext cx="217039" cy="404812"/>
            <a:chOff x="6756400" y="5259388"/>
            <a:chExt cx="685800" cy="941388"/>
          </a:xfrm>
        </p:grpSpPr>
        <p:sp>
          <p:nvSpPr>
            <p:cNvPr id="41" name="Freeform 242">
              <a:extLst>
                <a:ext uri="{FF2B5EF4-FFF2-40B4-BE49-F238E27FC236}">
                  <a16:creationId xmlns:a16="http://schemas.microsoft.com/office/drawing/2014/main" id="{0526C4CE-BB4E-63D7-8731-4467C7D08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243">
              <a:extLst>
                <a:ext uri="{FF2B5EF4-FFF2-40B4-BE49-F238E27FC236}">
                  <a16:creationId xmlns:a16="http://schemas.microsoft.com/office/drawing/2014/main" id="{922A419B-81B6-69CB-3AEE-B492F1CB68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Freeform 350">
              <a:extLst>
                <a:ext uri="{FF2B5EF4-FFF2-40B4-BE49-F238E27FC236}">
                  <a16:creationId xmlns:a16="http://schemas.microsoft.com/office/drawing/2014/main" id="{3F625D45-56A8-5C12-FB70-697138025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3596" y="5435603"/>
              <a:ext cx="272729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" name="Freeform 351">
              <a:extLst>
                <a:ext uri="{FF2B5EF4-FFF2-40B4-BE49-F238E27FC236}">
                  <a16:creationId xmlns:a16="http://schemas.microsoft.com/office/drawing/2014/main" id="{2336492E-75A6-05E7-8CEF-66539C7B76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46" name="그림 45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2651929-11DB-DA2F-B2CE-E4336C3A2F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58" y="3792735"/>
            <a:ext cx="3350283" cy="1822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93516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2D5C8-2C52-38F8-8408-8972CC41E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D090F8-DD3D-870B-3AF8-6ADA656735A6}"/>
              </a:ext>
            </a:extLst>
          </p:cNvPr>
          <p:cNvSpPr txBox="1"/>
          <p:nvPr/>
        </p:nvSpPr>
        <p:spPr>
          <a:xfrm>
            <a:off x="548640" y="1022732"/>
            <a:ext cx="5708469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925" dirty="0"/>
              <a:t>LMS  </a:t>
            </a:r>
            <a:r>
              <a:rPr lang="ko-KR" altLang="en-US" sz="2925" dirty="0"/>
              <a:t>카테고리 설명서</a:t>
            </a:r>
            <a:r>
              <a:rPr lang="en-US" altLang="ko-KR" sz="2925" dirty="0"/>
              <a:t>(</a:t>
            </a:r>
            <a:r>
              <a:rPr lang="ko-KR" altLang="en-US" sz="2925" dirty="0"/>
              <a:t>대리점</a:t>
            </a:r>
            <a:r>
              <a:rPr lang="en-US" altLang="ko-KR" sz="2925" dirty="0"/>
              <a:t>)</a:t>
            </a:r>
            <a:endParaRPr lang="ko-KR" altLang="en-US" sz="2925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FB4B17-401D-719C-C314-A675F84DF86B}"/>
              </a:ext>
            </a:extLst>
          </p:cNvPr>
          <p:cNvSpPr txBox="1"/>
          <p:nvPr/>
        </p:nvSpPr>
        <p:spPr>
          <a:xfrm>
            <a:off x="1454069" y="1739820"/>
            <a:ext cx="3362084" cy="76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63" dirty="0"/>
              <a:t>agent.</a:t>
            </a:r>
            <a:r>
              <a:rPr lang="ko-KR" altLang="en-US" sz="1463" dirty="0"/>
              <a:t>도메인</a:t>
            </a:r>
            <a:endParaRPr lang="en-US" altLang="ko-KR" sz="1463" dirty="0"/>
          </a:p>
          <a:p>
            <a:r>
              <a:rPr lang="en-US" altLang="ko-KR" sz="1463" dirty="0"/>
              <a:t>ID:  test2</a:t>
            </a:r>
            <a:br>
              <a:rPr lang="en-US" altLang="ko-KR" sz="1463" dirty="0"/>
            </a:br>
            <a:r>
              <a:rPr lang="en-US" altLang="ko-KR" sz="1463" dirty="0"/>
              <a:t>PW: sw1111</a:t>
            </a:r>
          </a:p>
        </p:txBody>
      </p:sp>
      <p:pic>
        <p:nvPicPr>
          <p:cNvPr id="5" name="그림 4" descr="텍스트, 사람, 스크린샷, 의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5A4E1EA-5DAD-724F-3DFB-41E1A04F0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2758250"/>
            <a:ext cx="5708469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4870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7CEB0-C826-6A67-745C-786320BFF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516FA59-0136-3C34-04F7-7191EAC27B10}"/>
              </a:ext>
            </a:extLst>
          </p:cNvPr>
          <p:cNvSpPr txBox="1"/>
          <p:nvPr/>
        </p:nvSpPr>
        <p:spPr>
          <a:xfrm>
            <a:off x="309701" y="6819115"/>
            <a:ext cx="6238598" cy="8296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b="1" dirty="0"/>
              <a:t>1. </a:t>
            </a:r>
            <a:r>
              <a:rPr lang="ko-KR" altLang="en-US" sz="1100" b="1" dirty="0"/>
              <a:t>영업자목록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대리점 하부 영업자를 등록 관리 할 수 있습니다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</a:t>
            </a:r>
            <a:r>
              <a:rPr lang="en-US" altLang="ko-KR" sz="1100" dirty="0">
                <a:highlight>
                  <a:srgbClr val="00FFFF"/>
                </a:highlight>
              </a:rPr>
              <a:t>-  </a:t>
            </a:r>
            <a:r>
              <a:rPr lang="ko-KR" altLang="en-US" sz="1100" dirty="0">
                <a:highlight>
                  <a:srgbClr val="00FFFF"/>
                </a:highlight>
              </a:rPr>
              <a:t>영업자별 통계 페이지 작업중</a:t>
            </a:r>
            <a:endParaRPr lang="en-US" altLang="ko-KR" sz="1100" dirty="0">
              <a:highlight>
                <a:srgbClr val="00FFFF"/>
              </a:highlight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5FCA7A71-8346-7571-2507-C98282ECE88C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A75B4C0-E8C0-2CB8-4667-0A8B2BD85108}"/>
              </a:ext>
            </a:extLst>
          </p:cNvPr>
          <p:cNvSpPr/>
          <p:nvPr/>
        </p:nvSpPr>
        <p:spPr>
          <a:xfrm>
            <a:off x="8922111" y="3924857"/>
            <a:ext cx="3194547" cy="279559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328E08B-0F3B-CD6B-DDA9-1DC4DE0F4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01" y="596900"/>
            <a:ext cx="2080440" cy="387065"/>
          </a:xfrm>
          <a:prstGeom prst="rect">
            <a:avLst/>
          </a:prstGeom>
        </p:spPr>
      </p:pic>
      <p:pic>
        <p:nvPicPr>
          <p:cNvPr id="8" name="그림 7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FA265D2-7C77-218D-996E-5E131F8F9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27" y="983965"/>
            <a:ext cx="1432684" cy="635339"/>
          </a:xfrm>
          <a:prstGeom prst="rect">
            <a:avLst/>
          </a:prstGeom>
        </p:spPr>
      </p:pic>
      <p:pic>
        <p:nvPicPr>
          <p:cNvPr id="11" name="그림 10" descr="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E0963EF-CBA2-58D3-E725-8443E5E85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577074"/>
            <a:ext cx="1432684" cy="523539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D95284B-93D9-BB69-E7CE-A010DBA6BD1A}"/>
              </a:ext>
            </a:extLst>
          </p:cNvPr>
          <p:cNvSpPr/>
          <p:nvPr/>
        </p:nvSpPr>
        <p:spPr>
          <a:xfrm>
            <a:off x="309701" y="1574775"/>
            <a:ext cx="1171575" cy="38706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4" name="그림 13" descr="텍스트, 소프트웨어, 번호, 컴퓨터 아이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39051F1-7DFE-8CAE-DFEB-A2ADE9884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85" y="983965"/>
            <a:ext cx="4815714" cy="2530406"/>
          </a:xfrm>
          <a:prstGeom prst="rect">
            <a:avLst/>
          </a:prstGeom>
        </p:spPr>
      </p:pic>
      <p:pic>
        <p:nvPicPr>
          <p:cNvPr id="19" name="그림 18" descr="텍스트, 스크린샷, 번호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4F2C4C9-FB86-AB58-2461-1A07E9E51E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07" y="2790611"/>
            <a:ext cx="5447887" cy="2987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AF8D77DB-7F66-B44A-BEF6-167DB2F6AE83}"/>
              </a:ext>
            </a:extLst>
          </p:cNvPr>
          <p:cNvGrpSpPr/>
          <p:nvPr/>
        </p:nvGrpSpPr>
        <p:grpSpPr>
          <a:xfrm rot="369026" flipH="1">
            <a:off x="6186908" y="3428274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F92DCB28-0189-F494-4AAA-E29191749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4B27C115-E3E5-8D8E-CA38-9B8EB55097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9D51BDCC-E9C4-0E4A-0B59-F6B2A1D26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D2B6AA41-BF52-DD12-4927-CD12B0020D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324096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E4D83-E9CC-1C55-998F-F4A84E479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6BF223-74C1-5E7A-7917-1D2314818763}"/>
              </a:ext>
            </a:extLst>
          </p:cNvPr>
          <p:cNvSpPr txBox="1"/>
          <p:nvPr/>
        </p:nvSpPr>
        <p:spPr>
          <a:xfrm>
            <a:off x="548640" y="1022732"/>
            <a:ext cx="5708469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925" dirty="0"/>
              <a:t>LMS  </a:t>
            </a:r>
            <a:r>
              <a:rPr lang="ko-KR" altLang="en-US" sz="2925" dirty="0"/>
              <a:t>카테고리 설명서</a:t>
            </a:r>
            <a:r>
              <a:rPr lang="en-US" altLang="ko-KR" sz="2925" dirty="0"/>
              <a:t>(</a:t>
            </a:r>
            <a:r>
              <a:rPr lang="ko-KR" altLang="en-US" sz="2925" dirty="0"/>
              <a:t>영업자</a:t>
            </a:r>
            <a:r>
              <a:rPr lang="en-US" altLang="ko-KR" sz="2925" dirty="0"/>
              <a:t>)</a:t>
            </a:r>
            <a:endParaRPr lang="ko-KR" altLang="en-US" sz="2925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7C1A32-ECA0-3890-030E-056E4919D06C}"/>
              </a:ext>
            </a:extLst>
          </p:cNvPr>
          <p:cNvSpPr txBox="1"/>
          <p:nvPr/>
        </p:nvSpPr>
        <p:spPr>
          <a:xfrm>
            <a:off x="1454069" y="1739820"/>
            <a:ext cx="3362084" cy="76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63" dirty="0"/>
              <a:t>sales.</a:t>
            </a:r>
            <a:r>
              <a:rPr lang="ko-KR" altLang="en-US" sz="1463" dirty="0"/>
              <a:t>도메인</a:t>
            </a:r>
            <a:endParaRPr lang="en-US" altLang="ko-KR" sz="1463" dirty="0"/>
          </a:p>
          <a:p>
            <a:r>
              <a:rPr lang="en-US" altLang="ko-KR" sz="1463" dirty="0"/>
              <a:t>ID:  test6</a:t>
            </a:r>
            <a:br>
              <a:rPr lang="en-US" altLang="ko-KR" sz="1463" dirty="0"/>
            </a:br>
            <a:r>
              <a:rPr lang="en-US" altLang="ko-KR" sz="1463" dirty="0"/>
              <a:t>PW: sw1111</a:t>
            </a:r>
          </a:p>
        </p:txBody>
      </p:sp>
      <p:pic>
        <p:nvPicPr>
          <p:cNvPr id="3" name="그림 2" descr="텍스트, 스크린샷, 사람, 여성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9D2C849-63B9-D447-2969-DE0184291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1" y="2682163"/>
            <a:ext cx="5708468" cy="50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7461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EA07F-1479-C9C8-C8C8-E2F311EE7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115277FC-AC0C-2B5F-BC99-EB7D7359CE46}"/>
              </a:ext>
            </a:extLst>
          </p:cNvPr>
          <p:cNvSpPr txBox="1"/>
          <p:nvPr/>
        </p:nvSpPr>
        <p:spPr>
          <a:xfrm>
            <a:off x="309701" y="6819115"/>
            <a:ext cx="6238598" cy="82785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b="1" dirty="0"/>
              <a:t>1. </a:t>
            </a:r>
            <a:r>
              <a:rPr lang="ko-KR" altLang="en-US" sz="1100" b="1" dirty="0"/>
              <a:t>수강진행관리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검색별 도출 된 리스트 엑셀 다운로드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8373CDCB-D2DC-0719-EE11-4416F540B54B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805EE7CF-1065-644B-5178-D896D5E605F0}"/>
              </a:ext>
            </a:extLst>
          </p:cNvPr>
          <p:cNvSpPr/>
          <p:nvPr/>
        </p:nvSpPr>
        <p:spPr>
          <a:xfrm>
            <a:off x="8922111" y="3924857"/>
            <a:ext cx="3194547" cy="279559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D7DBF54-DD70-9266-5B82-C7865A5C4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593590"/>
            <a:ext cx="2141406" cy="383727"/>
          </a:xfrm>
          <a:prstGeom prst="rect">
            <a:avLst/>
          </a:prstGeom>
        </p:spPr>
      </p:pic>
      <p:pic>
        <p:nvPicPr>
          <p:cNvPr id="13" name="그림 12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4F3CA52-B08F-14DA-5F44-6D0652E7E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01" y="977317"/>
            <a:ext cx="1433510" cy="641987"/>
          </a:xfrm>
          <a:prstGeom prst="rect">
            <a:avLst/>
          </a:prstGeom>
        </p:spPr>
      </p:pic>
      <p:pic>
        <p:nvPicPr>
          <p:cNvPr id="18" name="그림 17" descr="텍스트, 스크린샷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EF7B102-EBC6-B59A-1975-8902FB241D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1619304"/>
            <a:ext cx="1446348" cy="5199811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D44C86EF-F4B7-CE2B-0D6E-431A9A8C2B7E}"/>
              </a:ext>
            </a:extLst>
          </p:cNvPr>
          <p:cNvSpPr/>
          <p:nvPr/>
        </p:nvSpPr>
        <p:spPr>
          <a:xfrm>
            <a:off x="333378" y="1642092"/>
            <a:ext cx="1171575" cy="26508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2" name="그림 21" descr="텍스트, 스크린샷, 번호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5192E96-A327-6117-4E07-F2DA1CBBAA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605" y="977317"/>
            <a:ext cx="4812694" cy="3310342"/>
          </a:xfrm>
          <a:prstGeom prst="rect">
            <a:avLst/>
          </a:prstGeom>
        </p:spPr>
      </p:pic>
      <p:pic>
        <p:nvPicPr>
          <p:cNvPr id="24" name="그림 23" descr="텍스트, 스크린샷, 번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F21259A-4CA8-EBC1-DF3A-36B951DFDC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201" y="822616"/>
            <a:ext cx="3827509" cy="1666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4E319567-5985-8760-942E-A6AD8C300AE8}"/>
              </a:ext>
            </a:extLst>
          </p:cNvPr>
          <p:cNvGrpSpPr/>
          <p:nvPr/>
        </p:nvGrpSpPr>
        <p:grpSpPr>
          <a:xfrm rot="369026" flipH="1">
            <a:off x="5796070" y="2525479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68FC88A8-CB53-04F1-0B24-F4F5D35F4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8D7A8D72-F364-B40E-42FB-AC70137C14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7242E8FC-2E00-B5F4-2749-BAB85B103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0596D398-0A7D-8391-B0D6-AF02E5F9B8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964339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FEA03-4338-AB44-B761-E7EB2E6CA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E93B9951-BAB4-7E45-AA29-7DCEBF595741}"/>
              </a:ext>
            </a:extLst>
          </p:cNvPr>
          <p:cNvSpPr txBox="1"/>
          <p:nvPr/>
        </p:nvSpPr>
        <p:spPr>
          <a:xfrm>
            <a:off x="309701" y="6819115"/>
            <a:ext cx="6238598" cy="82785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b="1" dirty="0"/>
              <a:t>1. </a:t>
            </a:r>
            <a:r>
              <a:rPr lang="ko-KR" altLang="en-US" sz="1100" b="1" dirty="0"/>
              <a:t>수강생목록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사업주별 훈련생 리스트 확인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E7150922-82D2-157F-0DD6-3782D669A110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DA1E6C4-38B3-F060-443E-76D59F349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593590"/>
            <a:ext cx="2141406" cy="383727"/>
          </a:xfrm>
          <a:prstGeom prst="rect">
            <a:avLst/>
          </a:prstGeom>
        </p:spPr>
      </p:pic>
      <p:pic>
        <p:nvPicPr>
          <p:cNvPr id="13" name="그림 12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1CAF520-654F-1A95-DD81-F87CF2BBC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01" y="977317"/>
            <a:ext cx="1433510" cy="641987"/>
          </a:xfrm>
          <a:prstGeom prst="rect">
            <a:avLst/>
          </a:prstGeom>
        </p:spPr>
      </p:pic>
      <p:pic>
        <p:nvPicPr>
          <p:cNvPr id="18" name="그림 17" descr="텍스트, 스크린샷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1DD5179-AE04-CBFE-8E63-2E4988E83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1619304"/>
            <a:ext cx="1446348" cy="5199811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A26024F9-C5EF-0D78-A375-A632237D3764}"/>
              </a:ext>
            </a:extLst>
          </p:cNvPr>
          <p:cNvSpPr/>
          <p:nvPr/>
        </p:nvSpPr>
        <p:spPr>
          <a:xfrm>
            <a:off x="305667" y="1926815"/>
            <a:ext cx="1171575" cy="26508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4F8C60F1-5EA0-81F0-5E08-F6A7392EE4CD}"/>
              </a:ext>
            </a:extLst>
          </p:cNvPr>
          <p:cNvGrpSpPr/>
          <p:nvPr/>
        </p:nvGrpSpPr>
        <p:grpSpPr>
          <a:xfrm rot="369026" flipH="1">
            <a:off x="8908686" y="2329536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A3CEFD1B-23D1-C6AB-F2D5-E62B8351B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46199536-ABE9-7D50-3D80-4320040FC2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102B9AD9-E367-B0C5-97FA-5538ACCF6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A759418C-D43B-C02A-07C2-7909050D8B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5" name="그림 4" descr="텍스트, 번호, 라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656C7F7-B5FF-7381-C4D3-B6361DC7EB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211" y="977317"/>
            <a:ext cx="4805088" cy="2006055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8E0E84C9-28E9-0510-F56B-CAA5D65D8886}"/>
              </a:ext>
            </a:extLst>
          </p:cNvPr>
          <p:cNvSpPr/>
          <p:nvPr/>
        </p:nvSpPr>
        <p:spPr>
          <a:xfrm>
            <a:off x="1743211" y="1173750"/>
            <a:ext cx="4618400" cy="64198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6747796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E89B2-83D4-BC2D-B80A-0DB7B205F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EAECFA20-E7CD-F00A-11E6-7F865DAB8CCC}"/>
              </a:ext>
            </a:extLst>
          </p:cNvPr>
          <p:cNvSpPr txBox="1"/>
          <p:nvPr/>
        </p:nvSpPr>
        <p:spPr>
          <a:xfrm>
            <a:off x="309701" y="6819115"/>
            <a:ext cx="6238598" cy="10835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b="1" dirty="0"/>
              <a:t>1. </a:t>
            </a:r>
            <a:r>
              <a:rPr lang="ko-KR" altLang="en-US" sz="1100" b="1" dirty="0"/>
              <a:t>사업주목록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사업주별 상세내용을 확인 할 수 있습니다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소속학습자 탭을 이용해서 학습자 확인 가능 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745E28A-DED5-32B1-00A0-61DF5320C06E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3007056-86FF-4417-C5E4-607C52E1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593590"/>
            <a:ext cx="2141406" cy="383727"/>
          </a:xfrm>
          <a:prstGeom prst="rect">
            <a:avLst/>
          </a:prstGeom>
        </p:spPr>
      </p:pic>
      <p:pic>
        <p:nvPicPr>
          <p:cNvPr id="13" name="그림 12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1F37C7E-A142-5482-AD3B-27CD46EEC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01" y="977317"/>
            <a:ext cx="1433510" cy="641987"/>
          </a:xfrm>
          <a:prstGeom prst="rect">
            <a:avLst/>
          </a:prstGeom>
        </p:spPr>
      </p:pic>
      <p:pic>
        <p:nvPicPr>
          <p:cNvPr id="18" name="그림 17" descr="텍스트, 스크린샷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39378DA-5E71-06BE-D536-FADCCC126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1619304"/>
            <a:ext cx="1446348" cy="5199811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98E1C6FE-5D98-63B2-8F51-4100B61373FA}"/>
              </a:ext>
            </a:extLst>
          </p:cNvPr>
          <p:cNvSpPr/>
          <p:nvPr/>
        </p:nvSpPr>
        <p:spPr>
          <a:xfrm>
            <a:off x="348890" y="2191119"/>
            <a:ext cx="1171575" cy="26508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7" name="그림 6" descr="텍스트, 라인, 번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2D0CC4F-4E99-9C9E-A408-6F489FF4E1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049" y="977317"/>
            <a:ext cx="4792250" cy="2021515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815938F5-8FB1-D7E6-E041-C6F0F80E37E9}"/>
              </a:ext>
            </a:extLst>
          </p:cNvPr>
          <p:cNvGrpSpPr/>
          <p:nvPr/>
        </p:nvGrpSpPr>
        <p:grpSpPr>
          <a:xfrm rot="369026" flipH="1">
            <a:off x="6126296" y="2583559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68A8365F-6BDC-5494-0C9D-A5B647E83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EFA0699E-DD22-0EC3-176A-893D981EDC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241B72DF-A716-D089-0CA3-D908D0F03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C20D22E4-5E66-38CD-81EC-FB098F607E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9" name="그림 8" descr="텍스트, 도표, 번호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2CC830E-D2D4-EB85-B0A0-4E52F7C228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24" y="2456204"/>
            <a:ext cx="5003074" cy="3061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5457C3A5-018C-D5BC-1837-6B7309D8B624}"/>
              </a:ext>
            </a:extLst>
          </p:cNvPr>
          <p:cNvSpPr/>
          <p:nvPr/>
        </p:nvSpPr>
        <p:spPr>
          <a:xfrm>
            <a:off x="2338250" y="2505914"/>
            <a:ext cx="757647" cy="21163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9105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77363-05D2-8899-14CC-03A857D25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D745CCF3-41E8-C269-242E-3FD8AB766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E612065-636F-7748-EE04-3BA7703E6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DA7B39D-B3CD-650E-48AE-9E252BD0C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54A27B20-233A-6133-D90E-CCDD9D36D79F}"/>
              </a:ext>
            </a:extLst>
          </p:cNvPr>
          <p:cNvSpPr/>
          <p:nvPr/>
        </p:nvSpPr>
        <p:spPr>
          <a:xfrm>
            <a:off x="8910636" y="5267325"/>
            <a:ext cx="666749" cy="17145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82B05800-D936-712F-E3E1-80C99F977FB8}"/>
              </a:ext>
            </a:extLst>
          </p:cNvPr>
          <p:cNvSpPr/>
          <p:nvPr/>
        </p:nvSpPr>
        <p:spPr>
          <a:xfrm>
            <a:off x="7231063" y="2627433"/>
            <a:ext cx="1417636" cy="23031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C3F042-0D47-EAFE-E16A-9B5A09C73E9D}"/>
              </a:ext>
            </a:extLst>
          </p:cNvPr>
          <p:cNvSpPr txBox="1"/>
          <p:nvPr/>
        </p:nvSpPr>
        <p:spPr>
          <a:xfrm>
            <a:off x="309701" y="6542532"/>
            <a:ext cx="6238598" cy="13374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/>
              <a:t>1. </a:t>
            </a:r>
            <a:r>
              <a:rPr lang="ko-KR" altLang="en-US" sz="1100" b="1" dirty="0"/>
              <a:t>과정관리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과정분류관리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2. </a:t>
            </a:r>
            <a:r>
              <a:rPr lang="ko-KR" altLang="en-US" sz="1100" dirty="0"/>
              <a:t>학습자 페이지에 노출되는 카테고리 별 설정 화면 입니다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3. </a:t>
            </a:r>
            <a:r>
              <a:rPr lang="ko-KR" altLang="en-US" sz="1100" dirty="0"/>
              <a:t>카테고리 </a:t>
            </a:r>
            <a:r>
              <a:rPr lang="en-US" altLang="ko-KR" sz="1100" dirty="0"/>
              <a:t>“</a:t>
            </a:r>
            <a:r>
              <a:rPr lang="ko-KR" altLang="en-US" sz="1100" b="1" dirty="0"/>
              <a:t>수정</a:t>
            </a:r>
            <a:r>
              <a:rPr lang="en-US" altLang="ko-KR" sz="1100" dirty="0"/>
              <a:t>” </a:t>
            </a:r>
            <a:r>
              <a:rPr lang="ko-KR" altLang="en-US" sz="1100" dirty="0"/>
              <a:t>버튼을 클릭해 주세요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4. “</a:t>
            </a:r>
            <a:r>
              <a:rPr lang="ko-KR" altLang="en-US" sz="1100" dirty="0"/>
              <a:t>분류 상세정보</a:t>
            </a:r>
            <a:r>
              <a:rPr lang="en-US" altLang="ko-KR" sz="1100" dirty="0"/>
              <a:t>”  </a:t>
            </a:r>
            <a:r>
              <a:rPr lang="ko-KR" altLang="en-US" sz="1100" dirty="0"/>
              <a:t>분류명</a:t>
            </a:r>
            <a:r>
              <a:rPr lang="en-US" altLang="ko-KR" sz="1100" dirty="0"/>
              <a:t>, </a:t>
            </a:r>
            <a:r>
              <a:rPr lang="ko-KR" altLang="en-US" sz="1100" dirty="0"/>
              <a:t>출력순서</a:t>
            </a:r>
            <a:r>
              <a:rPr lang="en-US" altLang="ko-KR" sz="1100" dirty="0"/>
              <a:t>, </a:t>
            </a:r>
            <a:r>
              <a:rPr lang="ko-KR" altLang="en-US" sz="1100" dirty="0"/>
              <a:t>카테고리속성</a:t>
            </a:r>
            <a:r>
              <a:rPr lang="en-US" altLang="ko-KR" sz="1100" dirty="0"/>
              <a:t>, </a:t>
            </a:r>
            <a:r>
              <a:rPr lang="ko-KR" altLang="en-US" sz="1100" dirty="0"/>
              <a:t>활성화여부를 선택해 주세요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5. 2</a:t>
            </a:r>
            <a:r>
              <a:rPr lang="ko-KR" altLang="en-US" sz="1100" dirty="0"/>
              <a:t>차</a:t>
            </a:r>
            <a:r>
              <a:rPr lang="en-US" altLang="ko-KR" sz="1100" dirty="0"/>
              <a:t>, 3</a:t>
            </a:r>
            <a:r>
              <a:rPr lang="ko-KR" altLang="en-US" sz="1100" dirty="0"/>
              <a:t>차 카테고리는 </a:t>
            </a:r>
            <a:r>
              <a:rPr lang="ko-KR" altLang="en-US" sz="1100" dirty="0" err="1"/>
              <a:t>제한없이</a:t>
            </a:r>
            <a:r>
              <a:rPr lang="ko-KR" altLang="en-US" sz="1100" dirty="0"/>
              <a:t> 만들 수 있습니다</a:t>
            </a:r>
            <a:r>
              <a:rPr lang="en-US" altLang="ko-KR" sz="1100" dirty="0"/>
              <a:t>.</a:t>
            </a:r>
          </a:p>
        </p:txBody>
      </p:sp>
      <p:pic>
        <p:nvPicPr>
          <p:cNvPr id="5" name="그림 4" descr="텍스트, 스크린샷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28CC6F-86B6-BA68-1C30-6CDEEC81E8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1646962"/>
            <a:ext cx="1419225" cy="489557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91DCA20E-E2DE-4719-23B4-F33C69A57700}"/>
              </a:ext>
            </a:extLst>
          </p:cNvPr>
          <p:cNvSpPr/>
          <p:nvPr/>
        </p:nvSpPr>
        <p:spPr>
          <a:xfrm>
            <a:off x="419101" y="2513991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텍스트, 스크린샷, 소프트웨어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8E20014-C511-E48A-D3E1-A89F61FEEA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952500"/>
            <a:ext cx="4822543" cy="5590032"/>
          </a:xfrm>
          <a:prstGeom prst="rect">
            <a:avLst/>
          </a:prstGeom>
        </p:spPr>
      </p:pic>
      <p:pic>
        <p:nvPicPr>
          <p:cNvPr id="14" name="그림 13" descr="텍스트, 스크린샷, 번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44B6A20-F3E8-53F4-1ED4-46E4D41D48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643" y="2291970"/>
            <a:ext cx="2918713" cy="2911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9530A2C8-6BDF-6F22-BBBA-815BA9E13BFF}"/>
              </a:ext>
            </a:extLst>
          </p:cNvPr>
          <p:cNvGrpSpPr/>
          <p:nvPr/>
        </p:nvGrpSpPr>
        <p:grpSpPr>
          <a:xfrm rot="21268831">
            <a:off x="4188925" y="1723624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3EC2BF5F-8DD2-764D-013D-1D3D952F1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446831C1-DCB3-AE41-3D50-749038F689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5E59C918-AB79-6030-2BAF-EAD404463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FAAA41EE-4776-5A74-030F-AC3ECD2D00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0979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ED1FB-2E8B-D33A-3340-F9C317B8B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BF52522E-3238-14FB-87FB-DD68E52F7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54B6857-7DF7-75AA-1183-1B7CA3D250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C29C6B6-7F13-190F-718A-5C1C7837DE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FDAF81B7-9A6E-A39D-FBD4-8CEDAB1C6E6D}"/>
              </a:ext>
            </a:extLst>
          </p:cNvPr>
          <p:cNvSpPr/>
          <p:nvPr/>
        </p:nvSpPr>
        <p:spPr>
          <a:xfrm>
            <a:off x="8910636" y="5267325"/>
            <a:ext cx="666749" cy="17145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437911A2-D9BD-E5BD-4B14-591E47F712AB}"/>
              </a:ext>
            </a:extLst>
          </p:cNvPr>
          <p:cNvSpPr/>
          <p:nvPr/>
        </p:nvSpPr>
        <p:spPr>
          <a:xfrm>
            <a:off x="7231063" y="2627433"/>
            <a:ext cx="1417636" cy="23031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49C4A5-ED5C-EB09-A42E-5F0012D61C9A}"/>
              </a:ext>
            </a:extLst>
          </p:cNvPr>
          <p:cNvSpPr txBox="1"/>
          <p:nvPr/>
        </p:nvSpPr>
        <p:spPr>
          <a:xfrm>
            <a:off x="309701" y="7143335"/>
            <a:ext cx="6238598" cy="13374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/>
              <a:t>1. </a:t>
            </a:r>
            <a:r>
              <a:rPr lang="ko-KR" altLang="en-US" sz="1100" b="1" dirty="0"/>
              <a:t>과정관리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과정관리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2. </a:t>
            </a:r>
            <a:r>
              <a:rPr lang="ko-KR" altLang="en-US" sz="1100" dirty="0"/>
              <a:t>교육과정등록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3. </a:t>
            </a:r>
            <a:r>
              <a:rPr lang="ko-KR" altLang="en-US" sz="1100" dirty="0"/>
              <a:t>복사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4. </a:t>
            </a:r>
            <a:r>
              <a:rPr lang="ko-KR" altLang="en-US" sz="1100" dirty="0"/>
              <a:t>설정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5. </a:t>
            </a:r>
            <a:r>
              <a:rPr lang="ko-KR" altLang="en-US" sz="1100" dirty="0"/>
              <a:t>심사계정발급</a:t>
            </a:r>
            <a:endParaRPr lang="en-US" altLang="ko-KR" sz="1100" dirty="0"/>
          </a:p>
        </p:txBody>
      </p:sp>
      <p:pic>
        <p:nvPicPr>
          <p:cNvPr id="6" name="그림 5" descr="스크린샷, 텍스트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BC20A6D-C3FB-A2A7-A858-A96A87EAF6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9" y="1646962"/>
            <a:ext cx="1411907" cy="550211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D79399C-A7C6-ED21-130A-425B7424F6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04" y="978136"/>
            <a:ext cx="4824895" cy="70227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851AF8ED-C8E5-B1E2-13B2-D16697DF0D01}"/>
              </a:ext>
            </a:extLst>
          </p:cNvPr>
          <p:cNvSpPr/>
          <p:nvPr/>
        </p:nvSpPr>
        <p:spPr>
          <a:xfrm>
            <a:off x="420685" y="2857750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5" name="그림 14" descr="텍스트, 번호, 소프트웨어, 웹 페이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B58E460-E2B5-292E-A4C8-259C4CB56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04" y="1686995"/>
            <a:ext cx="4824895" cy="2861896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8A86FB0E-1E32-422C-AFED-7A5426203C4F}"/>
              </a:ext>
            </a:extLst>
          </p:cNvPr>
          <p:cNvGrpSpPr/>
          <p:nvPr/>
        </p:nvGrpSpPr>
        <p:grpSpPr>
          <a:xfrm rot="21268831">
            <a:off x="6294687" y="2066366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B1907FE3-4697-57E3-4ECC-BAA72EC8E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05DE05DE-3D39-B917-044B-42EDF213E4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EEE18065-0419-FF5F-FD18-37092C35D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B3BC563F-83B2-FC6F-0504-8095EB3C15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50027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5F0C3-1E75-22D9-23B0-EE034C297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279CE127-AFE7-8F0B-81FC-97DA02D76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096A840-11B8-02BD-303A-7F679AA07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51FBDC1-7A55-20DE-C465-99DC104E6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D4657C2-E4BE-4608-8150-AF991305CD5A}"/>
              </a:ext>
            </a:extLst>
          </p:cNvPr>
          <p:cNvSpPr txBox="1"/>
          <p:nvPr/>
        </p:nvSpPr>
        <p:spPr>
          <a:xfrm>
            <a:off x="309701" y="8201444"/>
            <a:ext cx="6238598" cy="13374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/>
              <a:t>1. </a:t>
            </a:r>
            <a:r>
              <a:rPr lang="ko-KR" altLang="en-US" sz="1100" b="1" dirty="0"/>
              <a:t>과정관리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과정관리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2. </a:t>
            </a:r>
            <a:r>
              <a:rPr lang="ko-KR" altLang="en-US" sz="1100" b="1" dirty="0"/>
              <a:t>교육과정등록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과정분류선택 </a:t>
            </a:r>
            <a:r>
              <a:rPr lang="en-US" altLang="ko-KR" sz="1100" dirty="0"/>
              <a:t>: </a:t>
            </a:r>
            <a:r>
              <a:rPr lang="ko-KR" altLang="en-US" sz="1100" dirty="0"/>
              <a:t>학습자 페이지 노출 카테고리 선택해 주세요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. </a:t>
            </a:r>
            <a:r>
              <a:rPr lang="ko-KR" altLang="en-US" sz="1100" dirty="0"/>
              <a:t>다수선택 가능</a:t>
            </a:r>
            <a:r>
              <a:rPr lang="en-US" altLang="ko-KR" sz="1100" dirty="0"/>
              <a:t>, </a:t>
            </a:r>
            <a:r>
              <a:rPr lang="ko-KR" altLang="en-US" sz="1100" dirty="0"/>
              <a:t> </a:t>
            </a:r>
            <a:r>
              <a:rPr lang="ko-KR" altLang="en-US" sz="1100" b="1" dirty="0"/>
              <a:t>단 산업안전보건 제외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-  </a:t>
            </a:r>
            <a:r>
              <a:rPr lang="ko-KR" altLang="en-US" sz="1100" b="1" dirty="0"/>
              <a:t>학습자 페이지 과정 </a:t>
            </a:r>
            <a:r>
              <a:rPr lang="ko-KR" altLang="en-US" sz="1100" b="1" dirty="0" err="1"/>
              <a:t>선택시</a:t>
            </a:r>
            <a:r>
              <a:rPr lang="ko-KR" altLang="en-US" sz="1100" b="1" dirty="0"/>
              <a:t> 학습기간 설정</a:t>
            </a:r>
            <a:endParaRPr lang="en-US" altLang="ko-KR" sz="1100" b="1" dirty="0"/>
          </a:p>
        </p:txBody>
      </p:sp>
      <p:pic>
        <p:nvPicPr>
          <p:cNvPr id="6" name="그림 5" descr="스크린샷, 텍스트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B39D9BF-C0ED-00B0-777B-711D39AE6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9" y="1646962"/>
            <a:ext cx="1411907" cy="550211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52FABC92-1887-D726-FC87-7EAB7973D0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04" y="978136"/>
            <a:ext cx="4824895" cy="70227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D5577F0D-F8EC-214B-6A19-CA5A88E98E58}"/>
              </a:ext>
            </a:extLst>
          </p:cNvPr>
          <p:cNvSpPr/>
          <p:nvPr/>
        </p:nvSpPr>
        <p:spPr>
          <a:xfrm>
            <a:off x="420685" y="2857750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5" name="그림 14" descr="텍스트, 번호, 소프트웨어, 웹 페이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DCBE223-4644-7F3C-E3AA-6C3AA515F3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04" y="1686995"/>
            <a:ext cx="4824895" cy="2861896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4340935E-419F-402B-1ADA-31ADD90F948C}"/>
              </a:ext>
            </a:extLst>
          </p:cNvPr>
          <p:cNvGrpSpPr/>
          <p:nvPr/>
        </p:nvGrpSpPr>
        <p:grpSpPr>
          <a:xfrm rot="21268831">
            <a:off x="9071118" y="2056014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A7E4936F-8296-DD61-1055-A53912432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392042EF-2730-49BF-0FC9-68C0E63E56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ED285027-113C-C299-9CE1-CE6862175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76402BBB-1120-0CC8-82DA-A2CBB5D7A2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5" name="그림 4" descr="텍스트, 소프트웨어, 번호, 컴퓨터 아이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2CE5DD9-ADA4-C2E2-87F8-F9BBBA6D13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00" y="995807"/>
            <a:ext cx="6244120" cy="2374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A6E8E54B-4398-FCC8-36F4-FABF957AB7ED}"/>
              </a:ext>
            </a:extLst>
          </p:cNvPr>
          <p:cNvSpPr/>
          <p:nvPr/>
        </p:nvSpPr>
        <p:spPr>
          <a:xfrm>
            <a:off x="1310322" y="1532753"/>
            <a:ext cx="2027237" cy="346583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4" name="그림 13" descr="텍스트, 스크린샷, 번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947DF82-0FDF-2D59-2F78-BB090AB594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3373887"/>
            <a:ext cx="6224348" cy="2385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55CA3FFE-2490-D27D-9513-A0515107FFBF}"/>
              </a:ext>
            </a:extLst>
          </p:cNvPr>
          <p:cNvSpPr/>
          <p:nvPr/>
        </p:nvSpPr>
        <p:spPr>
          <a:xfrm>
            <a:off x="339723" y="6387756"/>
            <a:ext cx="970599" cy="44738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8" name="그림 17" descr="텍스트, 라인, 번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706028F-8442-41C1-1D38-D434502EE3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38" y="5759680"/>
            <a:ext cx="6238598" cy="2367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786BBF90-AEA5-E0A9-EDF2-62371ABC446A}"/>
              </a:ext>
            </a:extLst>
          </p:cNvPr>
          <p:cNvSpPr/>
          <p:nvPr/>
        </p:nvSpPr>
        <p:spPr>
          <a:xfrm>
            <a:off x="399671" y="4102864"/>
            <a:ext cx="1051940" cy="40566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16160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2F27B-ED0F-54BA-2319-BBCD7331E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27F9E6A-97F4-CB6F-BFBD-928ADFA07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D3C4635-EC86-FFBB-111E-E7ACF3216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C10A54F-C76F-B00B-0796-DF1F54599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A6AC892-3242-67AB-66AF-9CC5A949E983}"/>
              </a:ext>
            </a:extLst>
          </p:cNvPr>
          <p:cNvSpPr txBox="1"/>
          <p:nvPr/>
        </p:nvSpPr>
        <p:spPr>
          <a:xfrm>
            <a:off x="296861" y="7143335"/>
            <a:ext cx="6238598" cy="18453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/>
              <a:t>1. </a:t>
            </a:r>
            <a:r>
              <a:rPr lang="ko-KR" altLang="en-US" sz="1100" b="1" dirty="0"/>
              <a:t>과정관리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과정관리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2. </a:t>
            </a:r>
            <a:r>
              <a:rPr lang="ko-KR" altLang="en-US" sz="1100" dirty="0"/>
              <a:t>교육과정등록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과정분류선택 </a:t>
            </a:r>
            <a:r>
              <a:rPr lang="en-US" altLang="ko-KR" sz="1100" dirty="0"/>
              <a:t>: </a:t>
            </a:r>
            <a:r>
              <a:rPr lang="ko-KR" altLang="en-US" sz="1100" dirty="0"/>
              <a:t>학습자 페이지 노출 카테고리 선택해 주세요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. </a:t>
            </a:r>
            <a:r>
              <a:rPr lang="ko-KR" altLang="en-US" sz="1100" dirty="0"/>
              <a:t>다수선택 가능</a:t>
            </a:r>
            <a:r>
              <a:rPr lang="en-US" altLang="ko-KR" sz="1100" dirty="0"/>
              <a:t>, </a:t>
            </a:r>
            <a:r>
              <a:rPr lang="ko-KR" altLang="en-US" sz="1100" dirty="0"/>
              <a:t> </a:t>
            </a:r>
            <a:r>
              <a:rPr lang="ko-KR" altLang="en-US" sz="1100" b="1" dirty="0" err="1"/>
              <a:t>단업안전보건</a:t>
            </a:r>
            <a:r>
              <a:rPr lang="ko-KR" altLang="en-US" sz="1100" b="1" dirty="0"/>
              <a:t> 제외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-  </a:t>
            </a:r>
            <a:r>
              <a:rPr lang="ko-KR" altLang="en-US" sz="1100" b="1" dirty="0"/>
              <a:t>학습자 페이지 과정 </a:t>
            </a:r>
            <a:r>
              <a:rPr lang="ko-KR" altLang="en-US" sz="1100" b="1" dirty="0" err="1"/>
              <a:t>선택시</a:t>
            </a:r>
            <a:r>
              <a:rPr lang="ko-KR" altLang="en-US" sz="1100" b="1" dirty="0"/>
              <a:t> 학습기간 설정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-  </a:t>
            </a:r>
            <a:r>
              <a:rPr lang="ko-KR" altLang="en-US" sz="1100" b="1" dirty="0"/>
              <a:t>최종 평가시간 입력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 </a:t>
            </a:r>
            <a:r>
              <a:rPr lang="ko-KR" altLang="en-US" sz="1100" dirty="0"/>
              <a:t>내용들을 입력 후 확인 버튼 클릭하세요</a:t>
            </a:r>
            <a:r>
              <a:rPr lang="en-US" altLang="ko-KR" sz="1100" dirty="0"/>
              <a:t>.</a:t>
            </a:r>
          </a:p>
        </p:txBody>
      </p:sp>
      <p:pic>
        <p:nvPicPr>
          <p:cNvPr id="6" name="그림 5" descr="스크린샷, 텍스트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A6BCAD5-7B8C-E0B8-B1F2-2873295924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9" y="1646962"/>
            <a:ext cx="1411907" cy="550211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DCA7E807-CE28-C880-BF8A-EF9CCAA2F8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04" y="978136"/>
            <a:ext cx="4824895" cy="70227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E1973DCE-66FB-8E7D-5774-77A25C3ACD41}"/>
              </a:ext>
            </a:extLst>
          </p:cNvPr>
          <p:cNvSpPr/>
          <p:nvPr/>
        </p:nvSpPr>
        <p:spPr>
          <a:xfrm>
            <a:off x="420685" y="2857750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5" name="그림 14" descr="텍스트, 번호, 소프트웨어, 웹 페이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F7363D5-CF74-6776-57CF-6F56E9221C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04" y="1686995"/>
            <a:ext cx="4824895" cy="2861896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9D6431BD-47C0-B5C4-9CD0-ABD95DE3CF31}"/>
              </a:ext>
            </a:extLst>
          </p:cNvPr>
          <p:cNvGrpSpPr/>
          <p:nvPr/>
        </p:nvGrpSpPr>
        <p:grpSpPr>
          <a:xfrm rot="21268831">
            <a:off x="6009043" y="3000316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A80A3141-4617-5BDC-02AC-77A758F29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F9864106-D974-96E3-8E2A-25E401CE1C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5691D5AC-C365-7B5A-751B-338D11C4D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F03E1F7B-28DA-7688-2D76-2AD159931D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12D00A7C-20F8-117F-A6F0-3538C2A020B3}"/>
              </a:ext>
            </a:extLst>
          </p:cNvPr>
          <p:cNvSpPr/>
          <p:nvPr/>
        </p:nvSpPr>
        <p:spPr>
          <a:xfrm>
            <a:off x="7985442" y="4953000"/>
            <a:ext cx="2027237" cy="34658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1A3C27C-0503-DB5F-46B4-D36F64E50470}"/>
              </a:ext>
            </a:extLst>
          </p:cNvPr>
          <p:cNvSpPr/>
          <p:nvPr/>
        </p:nvSpPr>
        <p:spPr>
          <a:xfrm>
            <a:off x="8584468" y="4376510"/>
            <a:ext cx="829184" cy="34476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0842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21960-FB88-0FA0-8126-CD60A6695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540A6D5E-9232-A609-0D12-45E8937A7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C8A4E19-9F1D-1C76-7A1F-37037EA2E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B5FF4FD-D406-25DA-943E-AADF131BAE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C0A6E84-B45E-CE63-0B69-B9B821CE98E3}"/>
              </a:ext>
            </a:extLst>
          </p:cNvPr>
          <p:cNvSpPr txBox="1"/>
          <p:nvPr/>
        </p:nvSpPr>
        <p:spPr>
          <a:xfrm>
            <a:off x="311139" y="7162120"/>
            <a:ext cx="6238598" cy="108177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/>
              <a:t>3. </a:t>
            </a:r>
            <a:r>
              <a:rPr lang="ko-KR" altLang="en-US" sz="1100" dirty="0"/>
              <a:t>설정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과정 등록 완료 후 목록에서 설정 클릭하시면 다음과 같은 화면이 출력 됩니다</a:t>
            </a:r>
            <a:r>
              <a:rPr lang="en-US" altLang="ko-KR" sz="1100" dirty="0"/>
              <a:t>..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-  </a:t>
            </a:r>
            <a:r>
              <a:rPr lang="ko-KR" altLang="en-US" sz="1100" b="1" dirty="0"/>
              <a:t>생성</a:t>
            </a:r>
            <a:r>
              <a:rPr lang="en-US" altLang="ko-KR" sz="1100" b="1" dirty="0"/>
              <a:t>,</a:t>
            </a:r>
            <a:r>
              <a:rPr lang="ko-KR" altLang="en-US" sz="1100" b="1" dirty="0"/>
              <a:t>수정내역 </a:t>
            </a:r>
            <a:r>
              <a:rPr lang="en-US" altLang="ko-KR" sz="1100" b="1" dirty="0"/>
              <a:t>: “</a:t>
            </a:r>
            <a:r>
              <a:rPr lang="ko-KR" altLang="en-US" sz="1100" b="1" dirty="0"/>
              <a:t>타임라인</a:t>
            </a:r>
            <a:r>
              <a:rPr lang="en-US" altLang="ko-KR" sz="1100" b="1" dirty="0"/>
              <a:t>”</a:t>
            </a:r>
            <a:r>
              <a:rPr lang="ko-KR" altLang="en-US" sz="1100" b="1" dirty="0"/>
              <a:t>을 </a:t>
            </a:r>
            <a:r>
              <a:rPr lang="ko-KR" altLang="en-US" sz="1100" dirty="0"/>
              <a:t>확인 할 수 있습니다</a:t>
            </a:r>
            <a:r>
              <a:rPr lang="en-US" altLang="ko-KR" sz="1100" dirty="0"/>
              <a:t>.</a:t>
            </a:r>
          </a:p>
        </p:txBody>
      </p:sp>
      <p:pic>
        <p:nvPicPr>
          <p:cNvPr id="6" name="그림 5" descr="스크린샷, 텍스트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4F5DDDE-86C8-D406-7DB8-6680EA66E1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9" y="1646962"/>
            <a:ext cx="1411907" cy="550211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A9F1294-F91D-A425-AB8D-828F7AA084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04" y="978136"/>
            <a:ext cx="4824895" cy="70227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5DC96717-693D-2DC6-D3FF-242D321539B2}"/>
              </a:ext>
            </a:extLst>
          </p:cNvPr>
          <p:cNvSpPr/>
          <p:nvPr/>
        </p:nvSpPr>
        <p:spPr>
          <a:xfrm>
            <a:off x="420685" y="2857750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5" name="그림 14" descr="텍스트, 번호, 소프트웨어, 웹 페이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183EE6F-EA0C-1C17-89D6-A9DE20685C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04" y="1686995"/>
            <a:ext cx="4824895" cy="2861896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89477A0A-23A0-CD6B-6472-810E4F12D8A4}"/>
              </a:ext>
            </a:extLst>
          </p:cNvPr>
          <p:cNvSpPr/>
          <p:nvPr/>
        </p:nvSpPr>
        <p:spPr>
          <a:xfrm>
            <a:off x="8584468" y="3635736"/>
            <a:ext cx="829184" cy="34476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 descr="텍스트, 소프트웨어, 번호, 컴퓨터 아이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3A4DC43-8506-C033-09F2-73F54D7DAC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43" y="971551"/>
            <a:ext cx="6212204" cy="215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그림 12" descr="텍스트, 폰트, 번호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89AB23B-FA6C-A071-65D9-3658C0B567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3117944"/>
            <a:ext cx="6204886" cy="215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F3324A13-A91E-212A-1FF3-6BCB4C73B8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9" y="5270843"/>
            <a:ext cx="6197568" cy="600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8DD1C2F0-525E-D119-F959-F489AE08FE36}"/>
              </a:ext>
            </a:extLst>
          </p:cNvPr>
          <p:cNvSpPr/>
          <p:nvPr/>
        </p:nvSpPr>
        <p:spPr>
          <a:xfrm>
            <a:off x="356253" y="1085999"/>
            <a:ext cx="2558397" cy="26274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3" name="그림 22" descr="텍스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BEAEF6F-99D6-447D-06C6-1B57B1539E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84" y="5462042"/>
            <a:ext cx="6195263" cy="1693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0EE70776-D909-5C1F-13DC-14877C75B51D}"/>
              </a:ext>
            </a:extLst>
          </p:cNvPr>
          <p:cNvGrpSpPr/>
          <p:nvPr/>
        </p:nvGrpSpPr>
        <p:grpSpPr>
          <a:xfrm rot="21268831">
            <a:off x="3435140" y="5408405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2AADADB9-4C22-D8EA-98FE-3FAABF8E1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477B913C-4573-247D-7F96-BC877D9CD2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7719150C-9144-B990-32EA-207E93530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916D2B0D-A031-6FA8-80DE-DC0277C8EA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31" name="그림 30">
            <a:extLst>
              <a:ext uri="{FF2B5EF4-FFF2-40B4-BE49-F238E27FC236}">
                <a16:creationId xmlns:a16="http://schemas.microsoft.com/office/drawing/2014/main" id="{D5D258B6-E833-2287-F7DD-DB4FE26BCC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73" y="7749450"/>
            <a:ext cx="5643606" cy="24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13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E1192-717A-80AA-75BE-487094D78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A81F1A39-533B-6518-AAFB-95E527C88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E8DCFB9-4BAF-0D55-EAA4-9D29CC549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1914E27-1071-6FBE-F1A0-AABD8824BB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C93BE27-2C48-99E3-1924-EA785A29FBD7}"/>
              </a:ext>
            </a:extLst>
          </p:cNvPr>
          <p:cNvSpPr txBox="1"/>
          <p:nvPr/>
        </p:nvSpPr>
        <p:spPr>
          <a:xfrm>
            <a:off x="309701" y="5597992"/>
            <a:ext cx="6251438" cy="10835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dirty="0"/>
              <a:t>  </a:t>
            </a:r>
            <a:r>
              <a:rPr lang="en-US" altLang="ko-KR" sz="1100" dirty="0"/>
              <a:t>1. </a:t>
            </a:r>
            <a:r>
              <a:rPr lang="ko-KR" altLang="en-US" sz="1100" dirty="0"/>
              <a:t>차시</a:t>
            </a:r>
            <a:r>
              <a:rPr lang="en-US" altLang="ko-KR" sz="1100" dirty="0"/>
              <a:t>, </a:t>
            </a:r>
            <a:r>
              <a:rPr lang="ko-KR" altLang="en-US" sz="1100" dirty="0"/>
              <a:t>평가</a:t>
            </a:r>
            <a:r>
              <a:rPr lang="en-US" altLang="ko-KR" sz="1100" dirty="0"/>
              <a:t>, </a:t>
            </a:r>
            <a:r>
              <a:rPr lang="ko-KR" altLang="en-US" sz="1100" dirty="0"/>
              <a:t>과제 엑셀등록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 </a:t>
            </a:r>
            <a:r>
              <a:rPr lang="ko-KR" altLang="en-US" sz="1100" dirty="0"/>
              <a:t>파일 다운로드 </a:t>
            </a:r>
            <a:r>
              <a:rPr lang="en-US" altLang="ko-KR" sz="1100" dirty="0"/>
              <a:t>: </a:t>
            </a:r>
            <a:r>
              <a:rPr lang="ko-KR" altLang="en-US" sz="1100" dirty="0"/>
              <a:t>기존 과정 개요서와 동일합니다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 </a:t>
            </a:r>
            <a:r>
              <a:rPr lang="ko-KR" altLang="en-US" sz="1100" dirty="0"/>
              <a:t>과정개요서의 </a:t>
            </a:r>
            <a:r>
              <a:rPr lang="en-US" altLang="ko-KR" sz="1100" dirty="0"/>
              <a:t>“</a:t>
            </a:r>
            <a:r>
              <a:rPr lang="ko-KR" altLang="en-US" sz="1100" b="1" dirty="0"/>
              <a:t>훈련내용 및 방법</a:t>
            </a:r>
            <a:r>
              <a:rPr lang="en-US" altLang="ko-KR" sz="1100" dirty="0"/>
              <a:t>” </a:t>
            </a:r>
            <a:r>
              <a:rPr lang="ko-KR" altLang="en-US" sz="1100" dirty="0"/>
              <a:t>탭에</a:t>
            </a:r>
            <a:r>
              <a:rPr lang="en-US" altLang="ko-KR" sz="1100" dirty="0"/>
              <a:t>  </a:t>
            </a:r>
            <a:r>
              <a:rPr lang="ko-KR" altLang="en-US" sz="1100" dirty="0"/>
              <a:t>노란색으로 된 부분을 추가 해 작성 하십시오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과정개요서 업로드시 </a:t>
            </a:r>
            <a:r>
              <a:rPr lang="en-US" altLang="ko-KR" sz="1100" dirty="0"/>
              <a:t>“</a:t>
            </a:r>
            <a:r>
              <a:rPr lang="ko-KR" altLang="en-US" sz="1100" b="1" dirty="0" err="1"/>
              <a:t>수강차시관리</a:t>
            </a:r>
            <a:r>
              <a:rPr lang="en-US" altLang="ko-KR" sz="1100" b="1" dirty="0"/>
              <a:t>, </a:t>
            </a:r>
            <a:r>
              <a:rPr lang="ko-KR" altLang="en-US" sz="1100" b="1" dirty="0"/>
              <a:t>중간평가관리</a:t>
            </a:r>
            <a:r>
              <a:rPr lang="en-US" altLang="ko-KR" sz="1100" b="1" dirty="0"/>
              <a:t>, </a:t>
            </a:r>
            <a:r>
              <a:rPr lang="ko-KR" altLang="en-US" sz="1100" b="1" dirty="0"/>
              <a:t>최종평가관리</a:t>
            </a:r>
            <a:r>
              <a:rPr lang="en-US" altLang="ko-KR" sz="1100" b="1" dirty="0"/>
              <a:t>, </a:t>
            </a:r>
            <a:r>
              <a:rPr lang="ko-KR" altLang="en-US" sz="1100" b="1" dirty="0"/>
              <a:t>과제관리</a:t>
            </a:r>
            <a:r>
              <a:rPr lang="en-US" altLang="ko-KR" sz="1100" dirty="0"/>
              <a:t>“ </a:t>
            </a:r>
            <a:r>
              <a:rPr lang="ko-KR" altLang="en-US" sz="1100" dirty="0"/>
              <a:t>자동 등록 됩니다</a:t>
            </a:r>
            <a:r>
              <a:rPr lang="en-US" altLang="ko-KR" sz="1100" dirty="0"/>
              <a:t>.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D48E4892-240A-D1B8-992A-A9C503B7E0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04" y="978136"/>
            <a:ext cx="4824895" cy="70227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784D31D7-CA84-7247-5FDA-6B0F796B4366}"/>
              </a:ext>
            </a:extLst>
          </p:cNvPr>
          <p:cNvSpPr/>
          <p:nvPr/>
        </p:nvSpPr>
        <p:spPr>
          <a:xfrm>
            <a:off x="7998680" y="2927349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9" name="그림 18" descr="텍스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F06E536-26E3-0A63-0E33-E70BEFBE43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5756"/>
            <a:ext cx="6264278" cy="855438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D40CB778-1907-2C8E-6F50-0A646C2AB63D}"/>
              </a:ext>
            </a:extLst>
          </p:cNvPr>
          <p:cNvGrpSpPr/>
          <p:nvPr/>
        </p:nvGrpSpPr>
        <p:grpSpPr>
          <a:xfrm rot="21268831">
            <a:off x="533548" y="1460422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50F28F8E-8D81-3A1A-3E7E-B36ED7AE7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03550661-A0FD-1285-9151-C1B371F5C4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702C5ABC-E290-9FB2-DFC2-02FC8A806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9027F74B-0D56-44F9-5E46-42D361406E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24" name="그림 23" descr="텍스트, 스크린샷, 폰트, 디스플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5E622FF-11CD-B47A-56D8-9AA26FC0CE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96" y="1329272"/>
            <a:ext cx="3141155" cy="1677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그림 29" descr="텍스트, 번호, 라인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38FDBB1-E740-8897-5461-B0F0854FBE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00" y="3194049"/>
            <a:ext cx="6238599" cy="2315211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9A6B312A-6CAC-5DFE-0768-BF2F71337A7D}"/>
              </a:ext>
            </a:extLst>
          </p:cNvPr>
          <p:cNvSpPr/>
          <p:nvPr/>
        </p:nvSpPr>
        <p:spPr>
          <a:xfrm>
            <a:off x="5167126" y="3282781"/>
            <a:ext cx="1246514" cy="224218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3" name="그림 32" descr="텍스트, 스크린샷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9837247-8213-92F6-81FB-115C84C3EB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6995297"/>
            <a:ext cx="6251438" cy="853166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4DC605D2-E013-473A-7F68-33D21B5B7C94}"/>
              </a:ext>
            </a:extLst>
          </p:cNvPr>
          <p:cNvSpPr/>
          <p:nvPr/>
        </p:nvSpPr>
        <p:spPr>
          <a:xfrm>
            <a:off x="1543588" y="6995297"/>
            <a:ext cx="273782" cy="20560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6ABD619-7DA6-A72A-54A3-403CB9DCEB76}"/>
              </a:ext>
            </a:extLst>
          </p:cNvPr>
          <p:cNvSpPr txBox="1"/>
          <p:nvPr/>
        </p:nvSpPr>
        <p:spPr>
          <a:xfrm>
            <a:off x="296861" y="8250934"/>
            <a:ext cx="6251438" cy="82785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dirty="0"/>
              <a:t>  </a:t>
            </a:r>
            <a:r>
              <a:rPr lang="en-US" altLang="ko-KR" sz="1100" dirty="0"/>
              <a:t>2. </a:t>
            </a:r>
            <a:r>
              <a:rPr lang="ko-KR" altLang="en-US" sz="1100" dirty="0"/>
              <a:t>토론관리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 </a:t>
            </a:r>
            <a:r>
              <a:rPr lang="ko-KR" altLang="en-US" sz="1100" dirty="0"/>
              <a:t>차시 입력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 </a:t>
            </a:r>
            <a:r>
              <a:rPr lang="ko-KR" altLang="en-US" sz="1100" dirty="0"/>
              <a:t>토론주제 입력 확인</a:t>
            </a:r>
            <a:endParaRPr lang="en-US" altLang="ko-KR" sz="1100" dirty="0"/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01DBA96C-BCCE-C5BC-B42A-93B48B7E70DB}"/>
              </a:ext>
            </a:extLst>
          </p:cNvPr>
          <p:cNvGrpSpPr/>
          <p:nvPr/>
        </p:nvGrpSpPr>
        <p:grpSpPr>
          <a:xfrm rot="21268831">
            <a:off x="6203369" y="7616079"/>
            <a:ext cx="211137" cy="404812"/>
            <a:chOff x="6756400" y="5259388"/>
            <a:chExt cx="685800" cy="941388"/>
          </a:xfrm>
        </p:grpSpPr>
        <p:sp>
          <p:nvSpPr>
            <p:cNvPr id="36" name="Freeform 242">
              <a:extLst>
                <a:ext uri="{FF2B5EF4-FFF2-40B4-BE49-F238E27FC236}">
                  <a16:creationId xmlns:a16="http://schemas.microsoft.com/office/drawing/2014/main" id="{26FF6746-D6D8-9F08-9207-6B1309D56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243">
              <a:extLst>
                <a:ext uri="{FF2B5EF4-FFF2-40B4-BE49-F238E27FC236}">
                  <a16:creationId xmlns:a16="http://schemas.microsoft.com/office/drawing/2014/main" id="{516743BF-DBC6-3DE4-0CE1-8CE9D7B25B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350">
              <a:extLst>
                <a:ext uri="{FF2B5EF4-FFF2-40B4-BE49-F238E27FC236}">
                  <a16:creationId xmlns:a16="http://schemas.microsoft.com/office/drawing/2014/main" id="{217B9817-F13B-B9EC-28FA-E26373FD4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351">
              <a:extLst>
                <a:ext uri="{FF2B5EF4-FFF2-40B4-BE49-F238E27FC236}">
                  <a16:creationId xmlns:a16="http://schemas.microsoft.com/office/drawing/2014/main" id="{444111B8-F99A-D929-92DC-97D6DE15CA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43" name="그림 42" descr="텍스트, 스크린샷, 번호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E5B633E-A3D3-FEF0-F4E0-CECA8EBBBE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098" y="6839525"/>
            <a:ext cx="2312871" cy="1390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5648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F3225-22B8-D468-A8D3-8FB86417B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4F4BADAF-B864-CF3F-7D14-770438383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AEFEE6D-F275-8839-4EE4-5A66DE259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5CAE80B-5A66-0DBF-DE92-48743D76CF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6FC9144-344D-5046-0AD1-19D751DBA820}"/>
              </a:ext>
            </a:extLst>
          </p:cNvPr>
          <p:cNvSpPr txBox="1"/>
          <p:nvPr/>
        </p:nvSpPr>
        <p:spPr>
          <a:xfrm>
            <a:off x="296861" y="7143335"/>
            <a:ext cx="6238598" cy="108177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/>
              <a:t>1. </a:t>
            </a:r>
            <a:r>
              <a:rPr lang="ko-KR" altLang="en-US" sz="1100" dirty="0"/>
              <a:t>심사계정발급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</a:t>
            </a:r>
            <a:r>
              <a:rPr lang="en-US" altLang="ko-KR" sz="1100" dirty="0"/>
              <a:t>-  </a:t>
            </a:r>
            <a:r>
              <a:rPr lang="ko-KR" altLang="en-US" sz="1100" dirty="0"/>
              <a:t>콘텐츠 </a:t>
            </a:r>
            <a:r>
              <a:rPr lang="ko-KR" altLang="en-US" sz="1100" dirty="0" err="1"/>
              <a:t>심사시</a:t>
            </a:r>
            <a:r>
              <a:rPr lang="ko-KR" altLang="en-US" sz="1100" dirty="0"/>
              <a:t> 계정발급  클릭 </a:t>
            </a:r>
            <a:r>
              <a:rPr lang="ko-KR" altLang="en-US" sz="1100" dirty="0" err="1"/>
              <a:t>튜터계정</a:t>
            </a:r>
            <a:r>
              <a:rPr lang="en-US" altLang="ko-KR" sz="1100" dirty="0"/>
              <a:t>1, </a:t>
            </a:r>
            <a:r>
              <a:rPr lang="ko-KR" altLang="en-US" sz="1100" dirty="0"/>
              <a:t>학습자계정</a:t>
            </a:r>
            <a:r>
              <a:rPr lang="en-US" altLang="ko-KR" sz="1100" dirty="0"/>
              <a:t>6 </a:t>
            </a:r>
            <a:r>
              <a:rPr lang="ko-KR" altLang="en-US" sz="1100" dirty="0"/>
              <a:t>개가 자동 생성 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콘텐츠심사에 맞추어 </a:t>
            </a:r>
            <a:r>
              <a:rPr lang="ko-KR" altLang="en-US" sz="1100" dirty="0">
                <a:highlight>
                  <a:srgbClr val="FFFF00"/>
                </a:highlight>
              </a:rPr>
              <a:t>순차학습</a:t>
            </a:r>
            <a:r>
              <a:rPr lang="en-US" altLang="ko-KR" sz="1100" dirty="0">
                <a:highlight>
                  <a:srgbClr val="FFFF00"/>
                </a:highlight>
              </a:rPr>
              <a:t>, </a:t>
            </a:r>
            <a:r>
              <a:rPr lang="ko-KR" altLang="en-US" sz="1100" dirty="0">
                <a:highlight>
                  <a:srgbClr val="FFFF00"/>
                </a:highlight>
              </a:rPr>
              <a:t>시험 제한  본인인증 </a:t>
            </a:r>
            <a:r>
              <a:rPr lang="ko-KR" altLang="en-US" sz="1100" dirty="0"/>
              <a:t>기능이 사라집니다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콘텐츠 오류 및 수정 내용이 있을 시 심사계정 </a:t>
            </a:r>
            <a:r>
              <a:rPr lang="en-US" altLang="ko-KR" sz="1100" dirty="0"/>
              <a:t>“</a:t>
            </a:r>
            <a:r>
              <a:rPr lang="ko-KR" altLang="en-US" sz="1100" b="1" dirty="0">
                <a:highlight>
                  <a:srgbClr val="FFFF00"/>
                </a:highlight>
              </a:rPr>
              <a:t>삭제</a:t>
            </a:r>
            <a:r>
              <a:rPr lang="en-US" altLang="ko-KR" sz="1100" dirty="0"/>
              <a:t>”</a:t>
            </a:r>
            <a:r>
              <a:rPr lang="ko-KR" altLang="en-US" sz="1100" dirty="0"/>
              <a:t>하시고 다시 수정 후 계정 발급하시면 됩니다</a:t>
            </a:r>
            <a:r>
              <a:rPr lang="en-US" altLang="ko-KR" sz="1100" dirty="0"/>
              <a:t>.</a:t>
            </a:r>
          </a:p>
        </p:txBody>
      </p:sp>
      <p:pic>
        <p:nvPicPr>
          <p:cNvPr id="6" name="그림 5" descr="스크린샷, 텍스트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B18DE19-C7A9-7347-3A0E-0A57A7DDDA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9" y="1646962"/>
            <a:ext cx="1411907" cy="550211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FF1A23B-AF9C-3F34-C705-9F9A320F46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04" y="978136"/>
            <a:ext cx="4824895" cy="70227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BAECA839-040A-3C80-03D9-F30BF6D3B940}"/>
              </a:ext>
            </a:extLst>
          </p:cNvPr>
          <p:cNvSpPr/>
          <p:nvPr/>
        </p:nvSpPr>
        <p:spPr>
          <a:xfrm>
            <a:off x="420685" y="2857750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5" name="그림 14" descr="텍스트, 번호, 소프트웨어, 웹 페이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45BF096-7741-EBA8-F0EB-3A8B678DB8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04" y="1686995"/>
            <a:ext cx="4824895" cy="2861896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52D18AE3-938F-3264-AB35-8D13B7BB1B52}"/>
              </a:ext>
            </a:extLst>
          </p:cNvPr>
          <p:cNvSpPr/>
          <p:nvPr/>
        </p:nvSpPr>
        <p:spPr>
          <a:xfrm>
            <a:off x="8584468" y="4376510"/>
            <a:ext cx="829184" cy="34476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46EA17CA-D8D6-59E4-DE76-91F8461EB7EB}"/>
              </a:ext>
            </a:extLst>
          </p:cNvPr>
          <p:cNvGrpSpPr/>
          <p:nvPr/>
        </p:nvGrpSpPr>
        <p:grpSpPr>
          <a:xfrm rot="21268831">
            <a:off x="6316925" y="3000276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FE9424DE-BE4A-DAF8-E4D7-8081A65F7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E156E318-248C-CCE5-65F6-6D2ED68E0E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BE1AD03E-6FBB-386F-B1C8-C3A69F519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25FA5A3F-C8F9-38F3-B0AA-8DA4B74EA7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2E2478E8-704E-A6A1-E877-C82F20BD573F}"/>
              </a:ext>
            </a:extLst>
          </p:cNvPr>
          <p:cNvSpPr/>
          <p:nvPr/>
        </p:nvSpPr>
        <p:spPr>
          <a:xfrm>
            <a:off x="7550918" y="3219995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그림 7" descr="텍스트, 번호, 라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90C6EEC-0ACE-F92C-0713-32C05DC479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51" y="2574695"/>
            <a:ext cx="5463428" cy="2173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E1BE195F-7586-FA75-2CEC-B667AF36B266}"/>
              </a:ext>
            </a:extLst>
          </p:cNvPr>
          <p:cNvGrpSpPr/>
          <p:nvPr/>
        </p:nvGrpSpPr>
        <p:grpSpPr>
          <a:xfrm rot="21268831">
            <a:off x="3447979" y="4558107"/>
            <a:ext cx="211137" cy="404812"/>
            <a:chOff x="6756400" y="5259388"/>
            <a:chExt cx="685800" cy="941388"/>
          </a:xfrm>
        </p:grpSpPr>
        <p:sp>
          <p:nvSpPr>
            <p:cNvPr id="14" name="Freeform 242">
              <a:extLst>
                <a:ext uri="{FF2B5EF4-FFF2-40B4-BE49-F238E27FC236}">
                  <a16:creationId xmlns:a16="http://schemas.microsoft.com/office/drawing/2014/main" id="{42348D7E-1308-5F74-E36A-1ECF5BE08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243">
              <a:extLst>
                <a:ext uri="{FF2B5EF4-FFF2-40B4-BE49-F238E27FC236}">
                  <a16:creationId xmlns:a16="http://schemas.microsoft.com/office/drawing/2014/main" id="{EAADE32C-E1F3-3716-A530-553DCACD5E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350">
              <a:extLst>
                <a:ext uri="{FF2B5EF4-FFF2-40B4-BE49-F238E27FC236}">
                  <a16:creationId xmlns:a16="http://schemas.microsoft.com/office/drawing/2014/main" id="{A30BF82D-DBEF-C967-EEB4-D07B1122A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351">
              <a:extLst>
                <a:ext uri="{FF2B5EF4-FFF2-40B4-BE49-F238E27FC236}">
                  <a16:creationId xmlns:a16="http://schemas.microsoft.com/office/drawing/2014/main" id="{0951B86E-F92B-1B17-790E-3D9E531C21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0835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6F657-581A-0627-AD6C-4C4F96B33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354EFD5-2811-0C5D-A03E-94CDC9DC9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E9AA306-5FBA-FABD-E1BF-B788548AF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ED66F78-3BC6-8935-11CC-A3E974ACBC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D0C7C0C-DC6B-1239-9DCC-E45BBDAABD70}"/>
              </a:ext>
            </a:extLst>
          </p:cNvPr>
          <p:cNvSpPr txBox="1"/>
          <p:nvPr/>
        </p:nvSpPr>
        <p:spPr>
          <a:xfrm>
            <a:off x="312519" y="5717782"/>
            <a:ext cx="6238598" cy="13374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/>
              <a:t>1. </a:t>
            </a:r>
            <a:r>
              <a:rPr lang="ko-KR" altLang="en-US" sz="1100" dirty="0"/>
              <a:t>과정관리 </a:t>
            </a:r>
            <a:r>
              <a:rPr lang="en-US" altLang="ko-KR" sz="1100" dirty="0"/>
              <a:t>&gt; </a:t>
            </a:r>
            <a:r>
              <a:rPr lang="ko-KR" altLang="en-US" sz="1100" dirty="0"/>
              <a:t>설문조사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설문등록  </a:t>
            </a:r>
            <a:r>
              <a:rPr lang="en-US" altLang="ko-KR" sz="1100" dirty="0"/>
              <a:t>: </a:t>
            </a:r>
            <a:r>
              <a:rPr lang="ko-KR" altLang="en-US" sz="1100" dirty="0"/>
              <a:t> 과정분류 선택</a:t>
            </a:r>
            <a:r>
              <a:rPr lang="en-US" altLang="ko-KR" sz="1100" dirty="0"/>
              <a:t>, </a:t>
            </a:r>
            <a:r>
              <a:rPr lang="ko-KR" altLang="en-US" sz="1100" dirty="0"/>
              <a:t>객관식</a:t>
            </a:r>
            <a:r>
              <a:rPr lang="en-US" altLang="ko-KR" sz="1100" dirty="0"/>
              <a:t>, </a:t>
            </a:r>
            <a:r>
              <a:rPr lang="ko-KR" altLang="en-US" sz="1100" dirty="0"/>
              <a:t>설문제목 등록 완료해 주세요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+  </a:t>
            </a:r>
            <a:r>
              <a:rPr lang="ko-KR" altLang="en-US" sz="1100" dirty="0"/>
              <a:t>항목관리 선택 항목등록 하세요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엑셀등록 제외 시 수동 등록으로 등록처리 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100" dirty="0"/>
              <a:t>－ 엑셀등록 시 객관식은 보기 ５개、 진위형은 보기 ２개 입력하세요</a:t>
            </a:r>
            <a:r>
              <a:rPr lang="en-US" altLang="ko-KR" sz="1100" dirty="0"/>
              <a:t>.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5672113-7B94-3D76-AC39-0369521C8CBA}"/>
              </a:ext>
            </a:extLst>
          </p:cNvPr>
          <p:cNvSpPr/>
          <p:nvPr/>
        </p:nvSpPr>
        <p:spPr>
          <a:xfrm>
            <a:off x="8584468" y="4376510"/>
            <a:ext cx="829184" cy="34476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3D3FC0A-52BE-EF0A-6796-443EE60BD563}"/>
              </a:ext>
            </a:extLst>
          </p:cNvPr>
          <p:cNvSpPr/>
          <p:nvPr/>
        </p:nvSpPr>
        <p:spPr>
          <a:xfrm>
            <a:off x="7669391" y="3147311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그림 7" descr="텍스트, 스크린샷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7A9852B-643E-ACED-FA23-40641E4B65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83" y="1646962"/>
            <a:ext cx="1409203" cy="4023709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2A2E1328-51CA-4AB6-2999-0E820D3DB0FB}"/>
              </a:ext>
            </a:extLst>
          </p:cNvPr>
          <p:cNvSpPr/>
          <p:nvPr/>
        </p:nvSpPr>
        <p:spPr>
          <a:xfrm>
            <a:off x="420685" y="2697654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4" name="그림 13" descr="스크린샷, 텍스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15AD1A0-0872-E0C5-A340-454BB14E10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468" y="958062"/>
            <a:ext cx="4808991" cy="2189249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DF3B8471-BDCC-2867-EBCA-1A11FA172E49}"/>
              </a:ext>
            </a:extLst>
          </p:cNvPr>
          <p:cNvGrpSpPr/>
          <p:nvPr/>
        </p:nvGrpSpPr>
        <p:grpSpPr>
          <a:xfrm rot="21268831">
            <a:off x="6009042" y="1631136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9F068950-0BBF-05BF-A9BD-2386D3729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D547E226-42F8-73DF-F23C-E45526FDA9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DEC0D40F-D157-148C-5C01-15BB9655A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91241890-AFC8-6C61-842F-CFEEC580CD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9" name="그림 18" descr="텍스트, 스크린샷, 라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649262E-D0C8-6D0F-63F2-D12319601F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199" y="643862"/>
            <a:ext cx="3629837" cy="1627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0" name="그룹 19">
            <a:extLst>
              <a:ext uri="{FF2B5EF4-FFF2-40B4-BE49-F238E27FC236}">
                <a16:creationId xmlns:a16="http://schemas.microsoft.com/office/drawing/2014/main" id="{71E94398-3E65-315C-D12D-682AE35BA692}"/>
              </a:ext>
            </a:extLst>
          </p:cNvPr>
          <p:cNvGrpSpPr/>
          <p:nvPr/>
        </p:nvGrpSpPr>
        <p:grpSpPr>
          <a:xfrm rot="21268831">
            <a:off x="5460402" y="2061902"/>
            <a:ext cx="211137" cy="404812"/>
            <a:chOff x="6756400" y="5259388"/>
            <a:chExt cx="685800" cy="941388"/>
          </a:xfrm>
        </p:grpSpPr>
        <p:sp>
          <p:nvSpPr>
            <p:cNvPr id="22" name="Freeform 242">
              <a:extLst>
                <a:ext uri="{FF2B5EF4-FFF2-40B4-BE49-F238E27FC236}">
                  <a16:creationId xmlns:a16="http://schemas.microsoft.com/office/drawing/2014/main" id="{23B50D7D-A581-2062-3EF6-D73736047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243">
              <a:extLst>
                <a:ext uri="{FF2B5EF4-FFF2-40B4-BE49-F238E27FC236}">
                  <a16:creationId xmlns:a16="http://schemas.microsoft.com/office/drawing/2014/main" id="{42B31F7A-3661-5E57-7D4A-738CA12157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350">
              <a:extLst>
                <a:ext uri="{FF2B5EF4-FFF2-40B4-BE49-F238E27FC236}">
                  <a16:creationId xmlns:a16="http://schemas.microsoft.com/office/drawing/2014/main" id="{EA7D6F80-5685-11A5-BDDA-F449EDE3B3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351">
              <a:extLst>
                <a:ext uri="{FF2B5EF4-FFF2-40B4-BE49-F238E27FC236}">
                  <a16:creationId xmlns:a16="http://schemas.microsoft.com/office/drawing/2014/main" id="{DA630CA1-CF03-9693-ADBB-2F34B64F0D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31" name="그림 30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2A01706-C6C9-22AA-5549-7130EDF4DC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87" y="2369838"/>
            <a:ext cx="2484310" cy="1333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CA8B1DE-9995-E6C5-DB45-63B7CA29C19E}"/>
              </a:ext>
            </a:extLst>
          </p:cNvPr>
          <p:cNvSpPr txBox="1"/>
          <p:nvPr/>
        </p:nvSpPr>
        <p:spPr>
          <a:xfrm>
            <a:off x="1716086" y="3739954"/>
            <a:ext cx="4835031" cy="5739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/>
              <a:t>1. </a:t>
            </a:r>
            <a:r>
              <a:rPr lang="ko-KR" altLang="en-US" sz="1100" dirty="0"/>
              <a:t>설문 엑셀등록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파일 예시문과 같이 작성하여 업로드 할 수 있습니다</a:t>
            </a:r>
            <a:r>
              <a:rPr lang="en-US" altLang="ko-KR" sz="1100" dirty="0"/>
              <a:t>.</a:t>
            </a:r>
          </a:p>
        </p:txBody>
      </p:sp>
      <p:pic>
        <p:nvPicPr>
          <p:cNvPr id="34" name="그림 33" descr="텍스트, 소프트웨어, 멀티미디어 소프트웨어, 컴퓨터 아이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115D46F-D213-8B5E-BCC2-354137C0DB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7151987"/>
            <a:ext cx="2972119" cy="2612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그림 35" descr="텍스트, 스크린샷, 번호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E8EEA23-1C0D-965A-FA80-26DA8C14A7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7151987"/>
            <a:ext cx="3002181" cy="2612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2631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2A80E-88B6-9C8B-7DBE-9581C18EA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A2FA09B6-286A-9404-5BEF-EC119A630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49EB06F-29FC-9CF2-F945-C7A6ABB55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11" name="그림 10" descr="텍스트, 스크린샷, 평행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D027CCF-DB82-3313-A50A-101EEA0A4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88" y="971550"/>
            <a:ext cx="4845049" cy="607747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10000"/>
                <a:lumOff val="90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E834B5-8CF1-7585-7821-5B14B925ACDF}"/>
              </a:ext>
            </a:extLst>
          </p:cNvPr>
          <p:cNvSpPr txBox="1"/>
          <p:nvPr/>
        </p:nvSpPr>
        <p:spPr>
          <a:xfrm>
            <a:off x="296863" y="7068078"/>
            <a:ext cx="6264274" cy="15896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/>
              <a:t>1.</a:t>
            </a:r>
            <a:r>
              <a:rPr lang="ko-KR" altLang="en-US" sz="1100" dirty="0"/>
              <a:t>나의 즐거 찾기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 - </a:t>
            </a:r>
            <a:r>
              <a:rPr lang="ko-KR" altLang="en-US" sz="1100" dirty="0"/>
              <a:t>카테고리별 담당자의 즐겨 </a:t>
            </a:r>
            <a:r>
              <a:rPr lang="ko-KR" altLang="en-US" sz="1100" dirty="0" err="1"/>
              <a:t>잧는</a:t>
            </a:r>
            <a:r>
              <a:rPr lang="ko-KR" altLang="en-US" sz="1100" dirty="0"/>
              <a:t> 화면을 설정 기억하여 업무 효율을 높일 수 있습니다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2. </a:t>
            </a:r>
            <a:r>
              <a:rPr lang="ko-KR" altLang="en-US" sz="1100" dirty="0" err="1"/>
              <a:t>알람설정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 -  </a:t>
            </a:r>
            <a:r>
              <a:rPr lang="ko-KR" altLang="en-US" sz="1100" dirty="0"/>
              <a:t>학습자의 문의사항에 대한 빠른 피드백을 줄 수 있습니다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3. </a:t>
            </a:r>
            <a:r>
              <a:rPr lang="ko-KR" altLang="en-US" sz="1100" dirty="0"/>
              <a:t>내 위젯 설정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 -  </a:t>
            </a:r>
            <a:r>
              <a:rPr lang="ko-KR" altLang="en-US" sz="1100" dirty="0"/>
              <a:t>담당자의 업무에 맞는 설정으로 원페이지 설정 가능합니다</a:t>
            </a:r>
            <a:r>
              <a:rPr lang="en-US" altLang="ko-KR" sz="1100" dirty="0"/>
              <a:t>.</a:t>
            </a:r>
            <a:endParaRPr lang="ko-KR" altLang="en-US" sz="1100" dirty="0"/>
          </a:p>
        </p:txBody>
      </p:sp>
      <p:pic>
        <p:nvPicPr>
          <p:cNvPr id="15" name="그림 14" descr="텍스트, 스크린샷, 소프트웨어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C597BB8-D760-E5B0-2F8B-A3452AD2B0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9" y="1570755"/>
            <a:ext cx="1419226" cy="2124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그림 16" descr="텍스트, 스크린샷, 폰트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91A75E6-8C90-7C45-E291-683ED216DE2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950" y="911511"/>
            <a:ext cx="1018186" cy="775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C9890411-356F-E4C2-E80F-3891FD9523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442" y="983965"/>
            <a:ext cx="3076783" cy="281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3E58D48-0E15-37EE-044A-44AA7F91E2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pic>
        <p:nvPicPr>
          <p:cNvPr id="30" name="그림 29" descr="텍스트, 스크린샷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125721-409F-346D-CF1F-41E6780F4D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1642169"/>
            <a:ext cx="1419223" cy="540686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D94EBB65-353C-A975-DA09-203467516B03}"/>
              </a:ext>
            </a:extLst>
          </p:cNvPr>
          <p:cNvSpPr/>
          <p:nvPr/>
        </p:nvSpPr>
        <p:spPr>
          <a:xfrm>
            <a:off x="420685" y="1961732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059D59D7-842E-04EE-6D38-B03A5F14223B}"/>
              </a:ext>
            </a:extLst>
          </p:cNvPr>
          <p:cNvGrpSpPr/>
          <p:nvPr/>
        </p:nvGrpSpPr>
        <p:grpSpPr>
          <a:xfrm rot="21268831">
            <a:off x="4161700" y="1439762"/>
            <a:ext cx="211137" cy="404812"/>
            <a:chOff x="6756400" y="5259388"/>
            <a:chExt cx="685800" cy="941388"/>
          </a:xfrm>
        </p:grpSpPr>
        <p:sp>
          <p:nvSpPr>
            <p:cNvPr id="37" name="Freeform 242">
              <a:extLst>
                <a:ext uri="{FF2B5EF4-FFF2-40B4-BE49-F238E27FC236}">
                  <a16:creationId xmlns:a16="http://schemas.microsoft.com/office/drawing/2014/main" id="{495F9633-33D1-7A9A-7C17-C2DCF9511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243">
              <a:extLst>
                <a:ext uri="{FF2B5EF4-FFF2-40B4-BE49-F238E27FC236}">
                  <a16:creationId xmlns:a16="http://schemas.microsoft.com/office/drawing/2014/main" id="{2185C5DB-62A8-D3C1-30B7-C5393B8F83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350">
              <a:extLst>
                <a:ext uri="{FF2B5EF4-FFF2-40B4-BE49-F238E27FC236}">
                  <a16:creationId xmlns:a16="http://schemas.microsoft.com/office/drawing/2014/main" id="{23A00E0B-CBB0-1F51-5E10-B40C941CC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351">
              <a:extLst>
                <a:ext uri="{FF2B5EF4-FFF2-40B4-BE49-F238E27FC236}">
                  <a16:creationId xmlns:a16="http://schemas.microsoft.com/office/drawing/2014/main" id="{5580A0F9-3F6A-AB05-CF6D-EB0427DA90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9210B24D-393F-ED2E-FBD2-A2D75A98BD08}"/>
              </a:ext>
            </a:extLst>
          </p:cNvPr>
          <p:cNvGrpSpPr/>
          <p:nvPr/>
        </p:nvGrpSpPr>
        <p:grpSpPr>
          <a:xfrm rot="21268831">
            <a:off x="1969264" y="733803"/>
            <a:ext cx="211137" cy="404812"/>
            <a:chOff x="6756400" y="5259388"/>
            <a:chExt cx="685800" cy="941388"/>
          </a:xfrm>
        </p:grpSpPr>
        <p:sp>
          <p:nvSpPr>
            <p:cNvPr id="42" name="Freeform 242">
              <a:extLst>
                <a:ext uri="{FF2B5EF4-FFF2-40B4-BE49-F238E27FC236}">
                  <a16:creationId xmlns:a16="http://schemas.microsoft.com/office/drawing/2014/main" id="{BA4F5F19-1512-0CC2-7A70-497F18A44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Freeform 243">
              <a:extLst>
                <a:ext uri="{FF2B5EF4-FFF2-40B4-BE49-F238E27FC236}">
                  <a16:creationId xmlns:a16="http://schemas.microsoft.com/office/drawing/2014/main" id="{2040ED26-6C32-2FD7-4F38-7AE72F94A3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" name="Freeform 350">
              <a:extLst>
                <a:ext uri="{FF2B5EF4-FFF2-40B4-BE49-F238E27FC236}">
                  <a16:creationId xmlns:a16="http://schemas.microsoft.com/office/drawing/2014/main" id="{8661740C-1544-3993-83E1-4C1C156CF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5" name="Freeform 351">
              <a:extLst>
                <a:ext uri="{FF2B5EF4-FFF2-40B4-BE49-F238E27FC236}">
                  <a16:creationId xmlns:a16="http://schemas.microsoft.com/office/drawing/2014/main" id="{135B66D0-F44B-AC9A-585C-11E41A6048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8374A19A-9F9F-A517-BF1D-C37E4B2ADA39}"/>
              </a:ext>
            </a:extLst>
          </p:cNvPr>
          <p:cNvGrpSpPr/>
          <p:nvPr/>
        </p:nvGrpSpPr>
        <p:grpSpPr>
          <a:xfrm rot="21268831">
            <a:off x="6333822" y="816921"/>
            <a:ext cx="211137" cy="404812"/>
            <a:chOff x="6756400" y="5259388"/>
            <a:chExt cx="685800" cy="941388"/>
          </a:xfrm>
        </p:grpSpPr>
        <p:sp>
          <p:nvSpPr>
            <p:cNvPr id="48" name="Freeform 242">
              <a:extLst>
                <a:ext uri="{FF2B5EF4-FFF2-40B4-BE49-F238E27FC236}">
                  <a16:creationId xmlns:a16="http://schemas.microsoft.com/office/drawing/2014/main" id="{B139B812-DC1D-3F75-E896-C869B27514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9" name="Freeform 243">
              <a:extLst>
                <a:ext uri="{FF2B5EF4-FFF2-40B4-BE49-F238E27FC236}">
                  <a16:creationId xmlns:a16="http://schemas.microsoft.com/office/drawing/2014/main" id="{C5FD88F9-84E9-7900-17F2-0F064C3335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0" name="Freeform 350">
              <a:extLst>
                <a:ext uri="{FF2B5EF4-FFF2-40B4-BE49-F238E27FC236}">
                  <a16:creationId xmlns:a16="http://schemas.microsoft.com/office/drawing/2014/main" id="{4D955E34-3BBE-3C27-C55E-9BB52B4EF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1" name="Freeform 351">
              <a:extLst>
                <a:ext uri="{FF2B5EF4-FFF2-40B4-BE49-F238E27FC236}">
                  <a16:creationId xmlns:a16="http://schemas.microsoft.com/office/drawing/2014/main" id="{28712317-52A2-3F12-2479-C08616092D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75709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D6D49-4E9D-AE31-96C8-94C8C0CC1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F7B86406-8838-76D8-04AF-03B762E71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4CFBAA4-34C5-9DE0-6C60-D9F961EF2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A95D607-C6FF-14F6-E99F-4551C26A7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0C895E6-4468-CED7-DCB7-31FEBCF29FB8}"/>
              </a:ext>
            </a:extLst>
          </p:cNvPr>
          <p:cNvSpPr txBox="1"/>
          <p:nvPr/>
        </p:nvSpPr>
        <p:spPr>
          <a:xfrm>
            <a:off x="296861" y="6629839"/>
            <a:ext cx="6238598" cy="5757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/>
              <a:t>1. </a:t>
            </a:r>
            <a:r>
              <a:rPr lang="ko-KR" altLang="en-US" sz="1100" b="1" dirty="0"/>
              <a:t>신청관리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수강등록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개별수강 등록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사업주 </a:t>
            </a:r>
            <a:r>
              <a:rPr lang="ko-KR" altLang="en-US" sz="1100" dirty="0" err="1"/>
              <a:t>검색후</a:t>
            </a:r>
            <a:r>
              <a:rPr lang="ko-KR" altLang="en-US" sz="1100" dirty="0"/>
              <a:t> 선택해 주세요</a:t>
            </a:r>
            <a:r>
              <a:rPr lang="en-US" altLang="ko-KR" sz="1100" dirty="0"/>
              <a:t>..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CB37E17-7E18-9039-9529-10988E55406B}"/>
              </a:ext>
            </a:extLst>
          </p:cNvPr>
          <p:cNvSpPr/>
          <p:nvPr/>
        </p:nvSpPr>
        <p:spPr>
          <a:xfrm>
            <a:off x="8584468" y="4376510"/>
            <a:ext cx="829184" cy="34476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6AC7FDA0-D861-CC52-947E-2632B149504F}"/>
              </a:ext>
            </a:extLst>
          </p:cNvPr>
          <p:cNvSpPr/>
          <p:nvPr/>
        </p:nvSpPr>
        <p:spPr>
          <a:xfrm>
            <a:off x="7145969" y="3449271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그림 7" descr="텍스트, 스크린샷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FD9BEA1-FAA9-E39D-F11A-404298EBF9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1646962"/>
            <a:ext cx="1419225" cy="4976291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E4C9DB31-5247-D266-6927-6D3FD51B1070}"/>
              </a:ext>
            </a:extLst>
          </p:cNvPr>
          <p:cNvSpPr/>
          <p:nvPr/>
        </p:nvSpPr>
        <p:spPr>
          <a:xfrm>
            <a:off x="420685" y="2942628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4" name="그림 13" descr="텍스트, 스크린샷, 라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2B0D95F-A8EA-8332-67DE-DE4418F1E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86" y="952500"/>
            <a:ext cx="4819373" cy="1714649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1A951425-46D4-D7D2-FAE8-0415E32C5DE7}"/>
              </a:ext>
            </a:extLst>
          </p:cNvPr>
          <p:cNvGrpSpPr/>
          <p:nvPr/>
        </p:nvGrpSpPr>
        <p:grpSpPr>
          <a:xfrm rot="21268831">
            <a:off x="2548695" y="2137038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6B2B247B-FA3B-93D6-BFDA-8F00AD770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F413E0BA-4872-5EAD-14A4-2DA184A847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431EB14A-F9FF-BCBC-499B-B3AEF3E6B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300634BA-A799-428A-3F06-D03EBD3578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8409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C74C0-0CD6-1CB5-F86F-CCE03B8FB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3C273C77-2914-7BB1-D81D-130ADD962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D90E871-F218-4A0E-F95A-5C288A94C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6540856-E1EE-C9B0-2EE7-43F413E73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71D16E5-41D0-62BE-5F09-D077179DD99F}"/>
              </a:ext>
            </a:extLst>
          </p:cNvPr>
          <p:cNvSpPr txBox="1"/>
          <p:nvPr/>
        </p:nvSpPr>
        <p:spPr>
          <a:xfrm>
            <a:off x="296861" y="6629839"/>
            <a:ext cx="6238598" cy="28609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/>
              <a:t>1. </a:t>
            </a:r>
            <a:r>
              <a:rPr lang="ko-KR" altLang="en-US" sz="1100" b="1" dirty="0"/>
              <a:t>동일 사업주 신규회원 추가 등록 가능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2. </a:t>
            </a:r>
            <a:r>
              <a:rPr lang="ko-KR" altLang="en-US" sz="1100" dirty="0"/>
              <a:t>아이디</a:t>
            </a:r>
            <a:r>
              <a:rPr lang="en-US" altLang="ko-KR" sz="1100" dirty="0"/>
              <a:t>/</a:t>
            </a:r>
            <a:r>
              <a:rPr lang="ko-KR" altLang="en-US" sz="1100" dirty="0"/>
              <a:t>이름</a:t>
            </a:r>
            <a:r>
              <a:rPr lang="en-US" altLang="ko-KR" sz="1100" dirty="0"/>
              <a:t>, </a:t>
            </a:r>
            <a:r>
              <a:rPr lang="ko-KR" altLang="en-US" sz="1100" dirty="0"/>
              <a:t>근무상태</a:t>
            </a:r>
            <a:r>
              <a:rPr lang="en-US" altLang="ko-KR" sz="1100" dirty="0"/>
              <a:t>, </a:t>
            </a:r>
            <a:r>
              <a:rPr lang="ko-KR" altLang="en-US" sz="1100" dirty="0" err="1"/>
              <a:t>정렬갯수</a:t>
            </a:r>
            <a:r>
              <a:rPr lang="ko-KR" altLang="en-US" sz="1100" dirty="0"/>
              <a:t> 검색 후 전체선택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3. </a:t>
            </a:r>
            <a:r>
              <a:rPr lang="ko-KR" altLang="en-US" sz="1100" b="1" dirty="0"/>
              <a:t>과정개설 등록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</a:t>
            </a:r>
            <a:r>
              <a:rPr lang="en-US" altLang="ko-KR" sz="1100" dirty="0"/>
              <a:t>-  </a:t>
            </a:r>
            <a:r>
              <a:rPr lang="ko-KR" altLang="en-US" sz="1100" dirty="0"/>
              <a:t>강의를 선택해 주세요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강의분류를 선택해 주세요</a:t>
            </a:r>
            <a:r>
              <a:rPr lang="en-US" altLang="ko-KR" sz="1100" dirty="0"/>
              <a:t>.  (</a:t>
            </a:r>
            <a:r>
              <a:rPr lang="ko-KR" altLang="en-US" sz="1100" dirty="0">
                <a:highlight>
                  <a:srgbClr val="FFFF00"/>
                </a:highlight>
              </a:rPr>
              <a:t>기본설정에서 설정한 강의분류만 출력 됩니다</a:t>
            </a:r>
            <a:r>
              <a:rPr lang="en-US" altLang="ko-KR" sz="1100" dirty="0"/>
              <a:t>.)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설문조사를 선택해 주세요</a:t>
            </a:r>
            <a:r>
              <a:rPr lang="en-US" altLang="ko-KR" sz="1100" dirty="0"/>
              <a:t>.  (</a:t>
            </a:r>
            <a:r>
              <a:rPr lang="ko-KR" altLang="en-US" sz="1100" dirty="0">
                <a:highlight>
                  <a:srgbClr val="FFFF00"/>
                </a:highlight>
              </a:rPr>
              <a:t>설문관리에 등록된 강의분류에 맞는 설문만 선택이 가능합니다</a:t>
            </a:r>
            <a:r>
              <a:rPr lang="en-US" altLang="ko-KR" sz="1100" dirty="0"/>
              <a:t>.)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수강기간을 선택해 주세요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-   </a:t>
            </a:r>
            <a:r>
              <a:rPr lang="en-US" altLang="ko-KR" sz="1100" dirty="0" err="1"/>
              <a:t>hrd_nst</a:t>
            </a:r>
            <a:r>
              <a:rPr lang="ko-KR" altLang="en-US" sz="1100" dirty="0" err="1"/>
              <a:t>회차는</a:t>
            </a:r>
            <a:r>
              <a:rPr lang="ko-KR" altLang="en-US" sz="1100" dirty="0"/>
              <a:t> 해당과정</a:t>
            </a:r>
            <a:r>
              <a:rPr lang="en-US" altLang="ko-KR" sz="1100" dirty="0"/>
              <a:t>, </a:t>
            </a:r>
            <a:r>
              <a:rPr lang="ko-KR" altLang="en-US" sz="1100" dirty="0"/>
              <a:t>강의분류에 맞게 순차적으로 자동 입력됩니다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강사관리에 등록된 첨삭 강사를 끌고 옵니다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4. </a:t>
            </a:r>
            <a:r>
              <a:rPr lang="ko-KR" altLang="en-US" sz="1100" b="1" dirty="0" err="1"/>
              <a:t>추가시</a:t>
            </a:r>
            <a:r>
              <a:rPr lang="ko-KR" altLang="en-US" sz="1100" b="1" dirty="0"/>
              <a:t> 클래스를 추가로 등록 할 수 있습니다</a:t>
            </a:r>
            <a:r>
              <a:rPr lang="en-US" altLang="ko-KR" sz="1100" b="1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5. </a:t>
            </a:r>
            <a:r>
              <a:rPr lang="ko-KR" altLang="en-US" sz="1100" b="1" dirty="0" err="1"/>
              <a:t>등록후</a:t>
            </a:r>
            <a:r>
              <a:rPr lang="ko-KR" altLang="en-US" sz="1100" b="1" dirty="0"/>
              <a:t> </a:t>
            </a:r>
            <a:r>
              <a:rPr lang="en-US" altLang="ko-KR" sz="1100" b="1" dirty="0"/>
              <a:t>“</a:t>
            </a:r>
            <a:r>
              <a:rPr lang="ko-KR" altLang="en-US" sz="1100" b="1" dirty="0"/>
              <a:t>확인</a:t>
            </a:r>
            <a:r>
              <a:rPr lang="en-US" altLang="ko-KR" sz="1100" b="1" dirty="0"/>
              <a:t>＂</a:t>
            </a:r>
            <a:r>
              <a:rPr lang="ko-KR" altLang="en-US" sz="1100" b="1" dirty="0"/>
              <a:t>선택한 훈련생이 클래스에 자동 입과 됩니다</a:t>
            </a:r>
            <a:r>
              <a:rPr lang="en-US" altLang="ko-KR" sz="1100" b="1" dirty="0"/>
              <a:t>.( </a:t>
            </a:r>
            <a:r>
              <a:rPr lang="ko-KR" altLang="en-US" sz="1100" b="1" dirty="0">
                <a:highlight>
                  <a:srgbClr val="FFFF00"/>
                </a:highlight>
              </a:rPr>
              <a:t>전체과정 동일 훈련생 입과 됨</a:t>
            </a:r>
            <a:r>
              <a:rPr lang="en-US" altLang="ko-KR" sz="1100" b="1" dirty="0"/>
              <a:t>)</a:t>
            </a:r>
          </a:p>
        </p:txBody>
      </p:sp>
      <p:pic>
        <p:nvPicPr>
          <p:cNvPr id="8" name="그림 7" descr="텍스트, 스크린샷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6F21F45-38F2-05E7-7D4C-B95DB15B0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1646962"/>
            <a:ext cx="1419225" cy="4976291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F9850C86-9CAC-20B5-A997-6F05ABA6606C}"/>
              </a:ext>
            </a:extLst>
          </p:cNvPr>
          <p:cNvSpPr/>
          <p:nvPr/>
        </p:nvSpPr>
        <p:spPr>
          <a:xfrm>
            <a:off x="420685" y="2942628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 descr="텍스트, 소프트웨어, 번호, 컴퓨터 아이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6E41F1A-FCA9-824E-14BB-1E91E84369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947" y="978136"/>
            <a:ext cx="4814512" cy="3262228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73183A83-56A4-553E-0555-D76FE89CB97E}"/>
              </a:ext>
            </a:extLst>
          </p:cNvPr>
          <p:cNvSpPr/>
          <p:nvPr/>
        </p:nvSpPr>
        <p:spPr>
          <a:xfrm>
            <a:off x="1750796" y="3341975"/>
            <a:ext cx="4877016" cy="75976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4378CFD-E530-A9E2-5AC3-51BCAB479D62}"/>
              </a:ext>
            </a:extLst>
          </p:cNvPr>
          <p:cNvSpPr/>
          <p:nvPr/>
        </p:nvSpPr>
        <p:spPr>
          <a:xfrm>
            <a:off x="4189304" y="1145420"/>
            <a:ext cx="2438508" cy="205792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9CC68122-154F-C95E-5843-6C9ADB734563}"/>
              </a:ext>
            </a:extLst>
          </p:cNvPr>
          <p:cNvGrpSpPr/>
          <p:nvPr/>
        </p:nvGrpSpPr>
        <p:grpSpPr>
          <a:xfrm rot="21268831">
            <a:off x="5427537" y="1733210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AABCB64F-A77A-B25F-C7D2-5AC8DDAFF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6003C811-9F8A-34AC-A09D-FBA601F141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E3FD219A-F594-120D-55CB-63F009E47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45CCAD4B-1E8D-F0AF-1DAC-800D8ACC31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9" name="그림 18" descr="텍스트, 라인, 스크린샷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96A4AB1-6D2A-642A-F3AC-77CD88A7BC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796" y="4222338"/>
            <a:ext cx="4845053" cy="1054092"/>
          </a:xfrm>
          <a:prstGeom prst="rect">
            <a:avLst/>
          </a:prstGeom>
          <a:ln w="28575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1BCF2F05-64C2-284C-BFA9-3719642AE039}"/>
              </a:ext>
            </a:extLst>
          </p:cNvPr>
          <p:cNvGrpSpPr/>
          <p:nvPr/>
        </p:nvGrpSpPr>
        <p:grpSpPr>
          <a:xfrm rot="21268831">
            <a:off x="6305343" y="3826336"/>
            <a:ext cx="211137" cy="404812"/>
            <a:chOff x="6756400" y="5259388"/>
            <a:chExt cx="685800" cy="941388"/>
          </a:xfrm>
        </p:grpSpPr>
        <p:sp>
          <p:nvSpPr>
            <p:cNvPr id="10" name="Freeform 242">
              <a:extLst>
                <a:ext uri="{FF2B5EF4-FFF2-40B4-BE49-F238E27FC236}">
                  <a16:creationId xmlns:a16="http://schemas.microsoft.com/office/drawing/2014/main" id="{97DAB2DB-B571-7218-BFB9-76DC1EE6F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" name="Freeform 243">
              <a:extLst>
                <a:ext uri="{FF2B5EF4-FFF2-40B4-BE49-F238E27FC236}">
                  <a16:creationId xmlns:a16="http://schemas.microsoft.com/office/drawing/2014/main" id="{B0A8504E-57FD-D2DE-0FFB-49A1AEB101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350">
              <a:extLst>
                <a:ext uri="{FF2B5EF4-FFF2-40B4-BE49-F238E27FC236}">
                  <a16:creationId xmlns:a16="http://schemas.microsoft.com/office/drawing/2014/main" id="{41EC93B9-3998-46E3-B583-69B6751A2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Freeform 351">
              <a:extLst>
                <a:ext uri="{FF2B5EF4-FFF2-40B4-BE49-F238E27FC236}">
                  <a16:creationId xmlns:a16="http://schemas.microsoft.com/office/drawing/2014/main" id="{92889C2A-276B-CB38-B4B0-20B6A61C86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3519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8DC70-1470-BCE7-0823-E663ED610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41845D97-D389-6564-8479-5AC5727C8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F82ADC0-9578-3D84-7328-78A1AADBD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389A60D-FF4A-A94C-1835-E6A4B570C1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0FDC834-6466-C43F-9E0C-B06BB04816A7}"/>
              </a:ext>
            </a:extLst>
          </p:cNvPr>
          <p:cNvSpPr txBox="1"/>
          <p:nvPr/>
        </p:nvSpPr>
        <p:spPr>
          <a:xfrm>
            <a:off x="296861" y="6412129"/>
            <a:ext cx="6238598" cy="8296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/>
              <a:t>1. </a:t>
            </a:r>
            <a:r>
              <a:rPr lang="ko-KR" altLang="en-US" sz="1100" b="1" dirty="0"/>
              <a:t>신청관리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수강등록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일괄 수강 등록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엑셀파일 다운로드 해 주세요</a:t>
            </a:r>
            <a:r>
              <a:rPr lang="en-US" altLang="ko-KR" sz="1100" dirty="0"/>
              <a:t>..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예시파일 안내처럼 관련 정보 입력 후 업로드 하시면 됩니다</a:t>
            </a:r>
            <a:r>
              <a:rPr lang="en-US" altLang="ko-KR" sz="1100" dirty="0"/>
              <a:t>.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86A33AB-ABB0-0F79-EB23-E99D8FC9E432}"/>
              </a:ext>
            </a:extLst>
          </p:cNvPr>
          <p:cNvSpPr/>
          <p:nvPr/>
        </p:nvSpPr>
        <p:spPr>
          <a:xfrm>
            <a:off x="9655622" y="3679462"/>
            <a:ext cx="829184" cy="34476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09FDF84C-D4B3-E781-CEA5-FB57E7429530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 descr="텍스트, 스크린샷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D1F70C7-8117-0C2D-4A38-3EF58CCF26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1631746"/>
            <a:ext cx="1419223" cy="4747671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23A2378-7365-1335-D952-BAE4186B996A}"/>
              </a:ext>
            </a:extLst>
          </p:cNvPr>
          <p:cNvSpPr/>
          <p:nvPr/>
        </p:nvSpPr>
        <p:spPr>
          <a:xfrm>
            <a:off x="368433" y="3151112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8" name="그림 17" descr="텍스트, 라인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5B2EBF3-9EA4-B259-78F9-E7EBB9CF1A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4358442"/>
            <a:ext cx="6238598" cy="2020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그림 2" descr="텍스트, 라인, 폰트, 화이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FC18D14-79C0-2C21-5414-50E9DA0394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969998"/>
            <a:ext cx="4833797" cy="1360514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B8580D4C-F0F5-1A25-C120-4C2878C422D6}"/>
              </a:ext>
            </a:extLst>
          </p:cNvPr>
          <p:cNvGrpSpPr/>
          <p:nvPr/>
        </p:nvGrpSpPr>
        <p:grpSpPr>
          <a:xfrm rot="21268831">
            <a:off x="6133589" y="2128105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DB3B0926-A09E-4885-66DA-032DA1DAA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521D1ED5-6B21-E26E-A754-55C50D4198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C7946431-4CFE-7E9B-4492-234C9671E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D552C323-4B89-5591-035D-D57D2BCD30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3" name="그림 12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CE5C4FA-9119-8B77-FA14-E3113F94B1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03" y="2172136"/>
            <a:ext cx="3373129" cy="1638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048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02A6D-4ADB-56AE-00D4-A2FE774FC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8327F28-DDBA-A974-8FD4-E85490041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433E130-FB6B-376F-4D35-1CAC16F23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3B1EB60-CBA3-B5E1-848D-26E5EE208B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6FEEB89-D79A-823A-1049-F3E2F9CE65AB}"/>
              </a:ext>
            </a:extLst>
          </p:cNvPr>
          <p:cNvSpPr txBox="1"/>
          <p:nvPr/>
        </p:nvSpPr>
        <p:spPr>
          <a:xfrm>
            <a:off x="296861" y="6386003"/>
            <a:ext cx="6238598" cy="15896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/>
              <a:t>1. </a:t>
            </a:r>
            <a:r>
              <a:rPr lang="ko-KR" altLang="en-US" sz="1100" b="1" dirty="0"/>
              <a:t>신청관리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수강등록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일괄 수강 등록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엑셀파일을 다운로드 해 주세요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예시파일 안내처럼 관련 정보 입력 후 업로드 하시면 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정상적인 파일 업로드시 데이터가 없음으로 표기되며</a:t>
            </a:r>
            <a:r>
              <a:rPr lang="en-US" altLang="ko-KR" sz="1100" dirty="0"/>
              <a:t>, </a:t>
            </a:r>
            <a:r>
              <a:rPr lang="ko-KR" altLang="en-US" sz="1100" dirty="0"/>
              <a:t>몇 건 일괄수강등록으로 표기 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오류 데이터 발생시 오류 메시지를 확인해 주시기 바랍니다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오류 수강생만 표출 됩니다</a:t>
            </a:r>
            <a:r>
              <a:rPr lang="en-US" altLang="ko-KR" sz="1100" dirty="0"/>
              <a:t>.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AED2268-147C-C56D-8BA3-D86AE670C470}"/>
              </a:ext>
            </a:extLst>
          </p:cNvPr>
          <p:cNvSpPr/>
          <p:nvPr/>
        </p:nvSpPr>
        <p:spPr>
          <a:xfrm>
            <a:off x="9655622" y="3679462"/>
            <a:ext cx="829184" cy="34476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DD0EBA7-E958-9D31-A178-1214DA202E4A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 descr="텍스트, 스크린샷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9FB3818-4A72-6D75-4FF0-1C683A036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1631746"/>
            <a:ext cx="1419223" cy="4747671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2FC055C5-19EB-25C8-482A-5DCEFB2202EC}"/>
              </a:ext>
            </a:extLst>
          </p:cNvPr>
          <p:cNvSpPr/>
          <p:nvPr/>
        </p:nvSpPr>
        <p:spPr>
          <a:xfrm>
            <a:off x="368433" y="3151112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 descr="텍스트, 스크린샷, 라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CECFD2A-C3C7-9F92-248E-8D003A3C1A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3718050"/>
            <a:ext cx="4819373" cy="1689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그림 10" descr="텍스트, 소프트웨어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AA248C0-4796-E667-072B-F9789736D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7" y="8031508"/>
            <a:ext cx="6235426" cy="1572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그림 7" descr="텍스트, 라인, 폰트, 화이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5FEEDB7-DE13-DBA6-2111-D50978A387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969998"/>
            <a:ext cx="4833797" cy="1360514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77F918CB-49DD-FFE4-D331-CB064C04E4B3}"/>
              </a:ext>
            </a:extLst>
          </p:cNvPr>
          <p:cNvGrpSpPr/>
          <p:nvPr/>
        </p:nvGrpSpPr>
        <p:grpSpPr>
          <a:xfrm rot="21268831">
            <a:off x="6203369" y="2145604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6012701A-D6F1-A194-9254-75F17C324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C1CE3976-9153-E886-7072-870AA08C87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A126D5C5-E8C6-FDDD-5026-06B538543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439131E5-F0B0-80CF-30ED-8F1F6097F7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6767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427EA-97A4-922D-6A4E-19A0FEC41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3168FF27-74F2-2AF6-FF09-DAFAF28D0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BE08316-E9E3-ADF5-19E2-9FE80F88C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24E1602-86EF-6DE1-56C5-B0F73F48BF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9EAD6A9-5C26-2023-7E26-94444B95D9A9}"/>
              </a:ext>
            </a:extLst>
          </p:cNvPr>
          <p:cNvSpPr txBox="1"/>
          <p:nvPr/>
        </p:nvSpPr>
        <p:spPr>
          <a:xfrm>
            <a:off x="296861" y="6022669"/>
            <a:ext cx="6238598" cy="8296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/>
              <a:t>1. </a:t>
            </a:r>
            <a:r>
              <a:rPr lang="ko-KR" altLang="en-US" sz="1100" b="1" dirty="0"/>
              <a:t>신청관리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클래스관리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수강등록 탭에서 등록한 </a:t>
            </a:r>
            <a:r>
              <a:rPr lang="en-US" altLang="ko-KR" sz="1100" dirty="0"/>
              <a:t> </a:t>
            </a:r>
            <a:r>
              <a:rPr lang="ko-KR" altLang="en-US" sz="1100" dirty="0"/>
              <a:t>과정이 </a:t>
            </a:r>
            <a:r>
              <a:rPr lang="en-US" altLang="ko-KR" sz="1100" dirty="0"/>
              <a:t>“</a:t>
            </a:r>
            <a:r>
              <a:rPr lang="ko-KR" altLang="en-US" sz="1100" b="1" dirty="0"/>
              <a:t>클래스</a:t>
            </a:r>
            <a:r>
              <a:rPr lang="en-US" altLang="ko-KR" sz="1100" dirty="0"/>
              <a:t>”</a:t>
            </a:r>
            <a:r>
              <a:rPr lang="ko-KR" altLang="en-US" sz="1100" dirty="0"/>
              <a:t>로 표기 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이미 등록한 클래스과정에서도 새로운 과정 추가 및  학습자 추가 사업주 추가 등록이 가능합니다</a:t>
            </a:r>
            <a:r>
              <a:rPr lang="en-US" altLang="ko-KR" sz="1100" dirty="0"/>
              <a:t>.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C832AD8C-E9CB-13F3-826C-94E3ADE231DA}"/>
              </a:ext>
            </a:extLst>
          </p:cNvPr>
          <p:cNvSpPr/>
          <p:nvPr/>
        </p:nvSpPr>
        <p:spPr>
          <a:xfrm>
            <a:off x="9655622" y="3679462"/>
            <a:ext cx="829184" cy="34476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34256471-73F9-DD16-9A3A-3368304A29E0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030C118-47EB-A392-301E-F5C84BAFF10B}"/>
              </a:ext>
            </a:extLst>
          </p:cNvPr>
          <p:cNvSpPr/>
          <p:nvPr/>
        </p:nvSpPr>
        <p:spPr>
          <a:xfrm>
            <a:off x="7171235" y="3585143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그림 7" descr="텍스트, 스크린샷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5E27F22-45BF-123F-7A9E-4F87B9C999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1646962"/>
            <a:ext cx="1419225" cy="435901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DF492412-8832-C4B5-E1B7-60E04CFCEA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1004954"/>
            <a:ext cx="4822543" cy="622338"/>
          </a:xfrm>
          <a:prstGeom prst="rect">
            <a:avLst/>
          </a:prstGeom>
        </p:spPr>
      </p:pic>
      <p:pic>
        <p:nvPicPr>
          <p:cNvPr id="18" name="그림 17" descr="텍스트, 소프트웨어, 번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2208B00-6109-46A1-EEF6-9A57A2F66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1663651"/>
            <a:ext cx="4821352" cy="2613943"/>
          </a:xfrm>
          <a:prstGeom prst="rect">
            <a:avLst/>
          </a:prstGeom>
        </p:spPr>
      </p:pic>
      <p:pic>
        <p:nvPicPr>
          <p:cNvPr id="20" name="그림 19" descr="텍스트, 스크린샷, 소프트웨어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3B9308F-268E-4E50-8CEA-8650BE8091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7024018"/>
            <a:ext cx="6231886" cy="2264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5D8AB045-E34F-F254-F695-9D3CD9629E50}"/>
              </a:ext>
            </a:extLst>
          </p:cNvPr>
          <p:cNvGrpSpPr/>
          <p:nvPr/>
        </p:nvGrpSpPr>
        <p:grpSpPr>
          <a:xfrm rot="21268831">
            <a:off x="6304152" y="2085801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428BE5DE-13D3-9ED6-07F0-65839E236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67F0464C-15D8-8625-B0DD-9C38EA1D60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CD0C643F-18F8-44D9-A9E7-F24A79307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F45D941B-F2EC-CBAF-8B81-73A36EB463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7F86AD2F-5C6D-1A5A-70D2-74568038B75C}"/>
              </a:ext>
            </a:extLst>
          </p:cNvPr>
          <p:cNvGrpSpPr/>
          <p:nvPr/>
        </p:nvGrpSpPr>
        <p:grpSpPr>
          <a:xfrm rot="21268831">
            <a:off x="2548694" y="8698640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43C40937-177E-DB85-72A5-7DA0C9048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452C8380-9852-5FF6-474B-269B8B8424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7AB10F6D-9286-7902-C7A6-9D3C97948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7B39803A-05E4-5AC3-E3D6-CF7D01246F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03A2A33B-64A0-4BD4-102F-77CA2374E5B3}"/>
              </a:ext>
            </a:extLst>
          </p:cNvPr>
          <p:cNvSpPr/>
          <p:nvPr/>
        </p:nvSpPr>
        <p:spPr>
          <a:xfrm>
            <a:off x="395528" y="2958524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41288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9D42F-3F6D-AC1C-0B72-27BD0769D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C3E7C52-46DE-C3FA-21DF-19D816021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77F9824-C698-D3E4-C158-99B437598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96E3ABC-B936-1045-1224-629FBFE8D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00600A2-10CC-1439-9ABF-708E5EECB5C8}"/>
              </a:ext>
            </a:extLst>
          </p:cNvPr>
          <p:cNvSpPr txBox="1"/>
          <p:nvPr/>
        </p:nvSpPr>
        <p:spPr>
          <a:xfrm>
            <a:off x="296861" y="6022669"/>
            <a:ext cx="6238598" cy="18453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/>
              <a:t>1. </a:t>
            </a:r>
            <a:r>
              <a:rPr lang="ko-KR" altLang="en-US" sz="1100" b="1" dirty="0"/>
              <a:t>클래스 </a:t>
            </a:r>
            <a:r>
              <a:rPr lang="ko-KR" altLang="en-US" sz="1100" b="1" dirty="0" err="1"/>
              <a:t>과정명</a:t>
            </a:r>
            <a:r>
              <a:rPr lang="ko-KR" altLang="en-US" sz="1100" b="1" dirty="0"/>
              <a:t> 클릭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입과 되어 있는 수강생이 표출 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학습기간 중에도 수강생 삭제가 가능합니다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b="1" dirty="0">
                <a:highlight>
                  <a:srgbClr val="FFFF00"/>
                </a:highlight>
              </a:rPr>
              <a:t>수강생 </a:t>
            </a:r>
            <a:r>
              <a:rPr lang="ko-KR" altLang="en-US" sz="1100" b="1" dirty="0" err="1">
                <a:highlight>
                  <a:srgbClr val="FFFF00"/>
                </a:highlight>
              </a:rPr>
              <a:t>삭제시</a:t>
            </a:r>
            <a:r>
              <a:rPr lang="ko-KR" altLang="en-US" sz="1100" b="1" dirty="0">
                <a:highlight>
                  <a:srgbClr val="FFFF00"/>
                </a:highlight>
              </a:rPr>
              <a:t> 학습자의 수강내역이 모두 사라지는 점 꼭 인지하시기 바랍니다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추가 </a:t>
            </a:r>
            <a:r>
              <a:rPr lang="ko-KR" altLang="en-US" sz="1100" dirty="0" err="1"/>
              <a:t>입과도</a:t>
            </a:r>
            <a:r>
              <a:rPr lang="ko-KR" altLang="en-US" sz="1100" dirty="0"/>
              <a:t> 가능 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2. </a:t>
            </a:r>
            <a:r>
              <a:rPr lang="ko-KR" altLang="en-US" sz="1100" b="1" dirty="0"/>
              <a:t>클래스 개별 추가하기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-  </a:t>
            </a:r>
            <a:r>
              <a:rPr lang="ko-KR" altLang="en-US" sz="1100" dirty="0"/>
              <a:t>해당 선택부분을 입력하시고 </a:t>
            </a:r>
            <a:r>
              <a:rPr lang="en-US" altLang="ko-KR" sz="1100" b="1" dirty="0"/>
              <a:t>“</a:t>
            </a:r>
            <a:r>
              <a:rPr lang="ko-KR" altLang="en-US" sz="1100" b="1" dirty="0"/>
              <a:t>추가하기</a:t>
            </a:r>
            <a:r>
              <a:rPr lang="en-US" altLang="ko-KR" sz="1100" b="1" dirty="0"/>
              <a:t>” </a:t>
            </a:r>
            <a:r>
              <a:rPr lang="ko-KR" altLang="en-US" sz="1100" dirty="0"/>
              <a:t>하시면 추가 과정이 생성됩니다</a:t>
            </a:r>
            <a:r>
              <a:rPr lang="en-US" altLang="ko-KR" sz="1100" dirty="0"/>
              <a:t>.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E439619D-84D2-F8BA-111F-000BACF21821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AF56297A-3DBF-EBA8-6DB7-0D8E37A5AA4A}"/>
              </a:ext>
            </a:extLst>
          </p:cNvPr>
          <p:cNvSpPr/>
          <p:nvPr/>
        </p:nvSpPr>
        <p:spPr>
          <a:xfrm>
            <a:off x="7171235" y="3585143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그림 7" descr="텍스트, 스크린샷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8C90BB-FDFE-1FB1-C4C8-4DB5CD521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1646962"/>
            <a:ext cx="1419225" cy="4359018"/>
          </a:xfrm>
          <a:prstGeom prst="rect">
            <a:avLst/>
          </a:prstGeom>
        </p:spPr>
      </p:pic>
      <p:grpSp>
        <p:nvGrpSpPr>
          <p:cNvPr id="23" name="그룹 22">
            <a:extLst>
              <a:ext uri="{FF2B5EF4-FFF2-40B4-BE49-F238E27FC236}">
                <a16:creationId xmlns:a16="http://schemas.microsoft.com/office/drawing/2014/main" id="{D61279AF-C76E-FFBE-B0B4-1D36215AD83C}"/>
              </a:ext>
            </a:extLst>
          </p:cNvPr>
          <p:cNvGrpSpPr/>
          <p:nvPr/>
        </p:nvGrpSpPr>
        <p:grpSpPr>
          <a:xfrm rot="21268831">
            <a:off x="9674601" y="7334549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026CAF91-DB13-667A-131B-1336F8373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06159019-61DE-3AB9-B71D-C6BE723B4C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3813612F-0B5D-956A-3D9D-BBC759B11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F7BBCC4B-E9A9-467C-0467-422683B75D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5" name="그림 4" descr="텍스트, 소프트웨어, 웹 페이지, 컴퓨터 아이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1BC1302-BBB7-D2EB-A50C-88E0EADC5F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86" y="983965"/>
            <a:ext cx="4819373" cy="2656980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474D5C60-79A3-2E8A-BC0A-6E2E87C109C7}"/>
              </a:ext>
            </a:extLst>
          </p:cNvPr>
          <p:cNvSpPr/>
          <p:nvPr/>
        </p:nvSpPr>
        <p:spPr>
          <a:xfrm>
            <a:off x="1815737" y="2614865"/>
            <a:ext cx="2455818" cy="97027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20B32DFC-BED3-AAC2-30F2-0B3AA3A55065}"/>
              </a:ext>
            </a:extLst>
          </p:cNvPr>
          <p:cNvGrpSpPr/>
          <p:nvPr/>
        </p:nvGrpSpPr>
        <p:grpSpPr>
          <a:xfrm rot="21268831">
            <a:off x="4088997" y="1710723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9BF8E957-908F-29F3-5314-F773E6434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028DB4C0-9874-2824-D493-A851FB2CF7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5CA7A6BE-2261-5D37-D1FF-607DAC240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7E41E8CB-BAFB-2834-FD68-C985A3BE55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0" name="그림 9" descr="스크린샷, 텍스트, 번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F18BA7B-3568-5F6A-FBC2-715C9960CC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27" y="3718493"/>
            <a:ext cx="4231201" cy="1666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1F8BA72B-AC16-8C57-24C8-D754C4273F42}"/>
              </a:ext>
            </a:extLst>
          </p:cNvPr>
          <p:cNvSpPr/>
          <p:nvPr/>
        </p:nvSpPr>
        <p:spPr>
          <a:xfrm>
            <a:off x="395528" y="2958524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84552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203C5-60B1-AB99-C73E-142291AD8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4A624258-CAD0-7948-3595-4C553E8BB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C56BA87-EF7A-65C7-D84D-243ECE5E1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6D0CCD8-434B-5CE8-9460-D97A33F609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BC2C10E-DA3B-529E-68FF-617ACA23F999}"/>
              </a:ext>
            </a:extLst>
          </p:cNvPr>
          <p:cNvSpPr txBox="1"/>
          <p:nvPr/>
        </p:nvSpPr>
        <p:spPr>
          <a:xfrm>
            <a:off x="296861" y="6022669"/>
            <a:ext cx="6238598" cy="10835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/>
              <a:t>2. </a:t>
            </a:r>
            <a:r>
              <a:rPr lang="ko-KR" altLang="en-US" sz="1100" b="1" dirty="0"/>
              <a:t>클래스 개별 추가하기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-  </a:t>
            </a:r>
            <a:r>
              <a:rPr lang="ko-KR" altLang="en-US" sz="1100" dirty="0"/>
              <a:t>해당 선택부분을 입력하시고 </a:t>
            </a:r>
            <a:r>
              <a:rPr lang="en-US" altLang="ko-KR" sz="1100" b="1" dirty="0"/>
              <a:t>“</a:t>
            </a:r>
            <a:r>
              <a:rPr lang="ko-KR" altLang="en-US" sz="1100" b="1" dirty="0"/>
              <a:t>추가하기</a:t>
            </a:r>
            <a:r>
              <a:rPr lang="en-US" altLang="ko-KR" sz="1100" b="1" dirty="0"/>
              <a:t>” </a:t>
            </a:r>
            <a:r>
              <a:rPr lang="ko-KR" altLang="en-US" sz="1100" dirty="0"/>
              <a:t>하시면 추가 과정이 생성됩니다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추가 과정에 입과는 우측 사업주 검색을 하여 추가 </a:t>
            </a:r>
            <a:r>
              <a:rPr lang="ko-KR" altLang="en-US" sz="1100" dirty="0" err="1"/>
              <a:t>입과를</a:t>
            </a:r>
            <a:r>
              <a:rPr lang="ko-KR" altLang="en-US" sz="1100" dirty="0"/>
              <a:t> 진행 하시면 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아래와 같이 추가 과정 및 추가 입과 학습자 삭제가 자유롭게 진행 할 수 있습니다</a:t>
            </a:r>
            <a:r>
              <a:rPr lang="en-US" altLang="ko-KR" sz="1100" dirty="0"/>
              <a:t>.</a:t>
            </a:r>
          </a:p>
        </p:txBody>
      </p:sp>
      <p:pic>
        <p:nvPicPr>
          <p:cNvPr id="8" name="그림 7" descr="텍스트, 스크린샷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8A58B2-380C-E727-11EE-9BE78ED3E9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1646962"/>
            <a:ext cx="1419225" cy="4359018"/>
          </a:xfrm>
          <a:prstGeom prst="rect">
            <a:avLst/>
          </a:prstGeom>
        </p:spPr>
      </p:pic>
      <p:grpSp>
        <p:nvGrpSpPr>
          <p:cNvPr id="23" name="그룹 22">
            <a:extLst>
              <a:ext uri="{FF2B5EF4-FFF2-40B4-BE49-F238E27FC236}">
                <a16:creationId xmlns:a16="http://schemas.microsoft.com/office/drawing/2014/main" id="{0FA20064-861A-D2ED-A02C-E9D995E09DEE}"/>
              </a:ext>
            </a:extLst>
          </p:cNvPr>
          <p:cNvGrpSpPr/>
          <p:nvPr/>
        </p:nvGrpSpPr>
        <p:grpSpPr>
          <a:xfrm rot="21268831">
            <a:off x="9674601" y="7334549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A41500F8-026A-0DA9-6CAB-44C557891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F4BE30BC-EE82-3A9F-CF35-1F903415C1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1642A2C3-944F-B97F-413A-25EF33B65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5C02F8DB-3BD3-D601-69F9-6B10B229EB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B0E914D7-B453-7AB3-8805-D0FB3C8A9946}"/>
              </a:ext>
            </a:extLst>
          </p:cNvPr>
          <p:cNvGrpSpPr/>
          <p:nvPr/>
        </p:nvGrpSpPr>
        <p:grpSpPr>
          <a:xfrm rot="21268831">
            <a:off x="7968667" y="2200836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6236EC38-2F69-BB0C-4CFB-8C0B086B6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49FFBEB2-18AF-4CA7-3B63-714B9FAD49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C114C865-0C70-8025-1CB8-24CE3F698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F558019C-42F1-2650-EC45-CC425AEE79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4" name="직사각형 3">
            <a:extLst>
              <a:ext uri="{FF2B5EF4-FFF2-40B4-BE49-F238E27FC236}">
                <a16:creationId xmlns:a16="http://schemas.microsoft.com/office/drawing/2014/main" id="{8C524585-ED94-0810-25FA-9A67220E2266}"/>
              </a:ext>
            </a:extLst>
          </p:cNvPr>
          <p:cNvSpPr/>
          <p:nvPr/>
        </p:nvSpPr>
        <p:spPr>
          <a:xfrm>
            <a:off x="395528" y="2958524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3" name="그림 12" descr="텍스트, 스크린샷, 소프트웨어, 웹 페이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420EBC8-007C-B273-0555-529B32265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85" y="966053"/>
            <a:ext cx="4819373" cy="2327908"/>
          </a:xfrm>
          <a:prstGeom prst="rect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BB65DD90-D63A-43BE-2148-FB33FBC22528}"/>
              </a:ext>
            </a:extLst>
          </p:cNvPr>
          <p:cNvSpPr/>
          <p:nvPr/>
        </p:nvSpPr>
        <p:spPr>
          <a:xfrm>
            <a:off x="1763575" y="1346821"/>
            <a:ext cx="2325100" cy="1878403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5" name="그림 14" descr="텍스트, 소프트웨어, 번호, 웹 페이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8528993-E255-21D7-F4CA-E07529ABD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3372388"/>
            <a:ext cx="6238597" cy="2581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그림 18" descr="텍스트, 스크린샷, 소프트웨어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CB150A3-6734-D85E-142A-9F808D0F9F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7273992"/>
            <a:ext cx="6238595" cy="2145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97B2E81F-DAED-714D-419F-31B1BC382EEC}"/>
              </a:ext>
            </a:extLst>
          </p:cNvPr>
          <p:cNvSpPr/>
          <p:nvPr/>
        </p:nvSpPr>
        <p:spPr>
          <a:xfrm>
            <a:off x="3517598" y="5303519"/>
            <a:ext cx="2844013" cy="63527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99B0E620-D416-1F3B-EE74-45D9C8A0DC95}"/>
              </a:ext>
            </a:extLst>
          </p:cNvPr>
          <p:cNvSpPr/>
          <p:nvPr/>
        </p:nvSpPr>
        <p:spPr>
          <a:xfrm>
            <a:off x="395528" y="8653538"/>
            <a:ext cx="3033472" cy="63527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374213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4079A-473F-114A-7B2F-E49F3818C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619301B8-907C-C15F-B54D-543F1727C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CAF819E-430B-EA21-31A6-8E2D41664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E7EA694-3B88-9947-8F04-B9EF62708E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69AFCFD-B07F-1FEF-9108-5765A8092D57}"/>
              </a:ext>
            </a:extLst>
          </p:cNvPr>
          <p:cNvSpPr txBox="1"/>
          <p:nvPr/>
        </p:nvSpPr>
        <p:spPr>
          <a:xfrm>
            <a:off x="296861" y="6022669"/>
            <a:ext cx="6238598" cy="23513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산안</a:t>
            </a:r>
            <a:r>
              <a:rPr lang="en-US" altLang="ko-KR" sz="1100" b="1" dirty="0"/>
              <a:t>-</a:t>
            </a:r>
            <a:r>
              <a:rPr lang="ko-KR" altLang="en-US" sz="1100" b="1" dirty="0" err="1"/>
              <a:t>관리감독자교육관리</a:t>
            </a:r>
            <a:r>
              <a:rPr lang="ko-KR" altLang="en-US" sz="1100" b="1" dirty="0"/>
              <a:t>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수강</a:t>
            </a:r>
            <a:r>
              <a:rPr lang="en-US" altLang="ko-KR" sz="1100" b="1" dirty="0"/>
              <a:t>(</a:t>
            </a:r>
            <a:r>
              <a:rPr lang="ko-KR" altLang="en-US" sz="1100" b="1" dirty="0"/>
              <a:t>클래스</a:t>
            </a:r>
            <a:r>
              <a:rPr lang="en-US" altLang="ko-KR" sz="1100" b="1" dirty="0"/>
              <a:t>)</a:t>
            </a:r>
            <a:r>
              <a:rPr lang="ko-KR" altLang="en-US" sz="1100" b="1" dirty="0"/>
              <a:t>등록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과정 </a:t>
            </a:r>
            <a:r>
              <a:rPr lang="ko-KR" altLang="en-US" sz="1100" dirty="0" err="1"/>
              <a:t>등록시</a:t>
            </a:r>
            <a:r>
              <a:rPr lang="ko-KR" altLang="en-US" sz="1100" dirty="0"/>
              <a:t> 관리감독자 카테고리 설정된 과정만 표출 됩니다</a:t>
            </a:r>
            <a:r>
              <a:rPr lang="en-US" altLang="ko-KR" sz="1100" dirty="0"/>
              <a:t>..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강의분류</a:t>
            </a:r>
            <a:r>
              <a:rPr lang="en-US" altLang="ko-KR" sz="1100" dirty="0"/>
              <a:t>:</a:t>
            </a:r>
            <a:r>
              <a:rPr lang="ko-KR" altLang="en-US" sz="1100" dirty="0"/>
              <a:t> </a:t>
            </a:r>
            <a:r>
              <a:rPr lang="ko-KR" altLang="en-US" sz="1100" dirty="0" err="1"/>
              <a:t>어드민</a:t>
            </a:r>
            <a:r>
              <a:rPr lang="ko-KR" altLang="en-US" sz="1100" dirty="0"/>
              <a:t> 기본설정에서 설정되어 있어야 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설문조사</a:t>
            </a:r>
            <a:r>
              <a:rPr lang="en-US" altLang="ko-KR" sz="1100" dirty="0"/>
              <a:t>:. </a:t>
            </a:r>
            <a:r>
              <a:rPr lang="ko-KR" altLang="en-US" sz="1100" dirty="0"/>
              <a:t>설문관리에 분류 등록된 설문만 표출 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생성시작 요일을 선택해 주세요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생성 간격을 선택해 주세요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.</a:t>
            </a:r>
            <a:r>
              <a:rPr lang="ko-KR" altLang="en-US" sz="1100" dirty="0" err="1"/>
              <a:t>시작회차를</a:t>
            </a:r>
            <a:r>
              <a:rPr lang="ko-KR" altLang="en-US" sz="1100" dirty="0"/>
              <a:t> 설정해 주세요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2. </a:t>
            </a:r>
            <a:r>
              <a:rPr lang="ko-KR" altLang="en-US" sz="1100" b="1" dirty="0"/>
              <a:t>클래스 생성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-  </a:t>
            </a:r>
            <a:r>
              <a:rPr lang="ko-KR" altLang="en-US" sz="1100" dirty="0"/>
              <a:t>생성된 리스트는 </a:t>
            </a:r>
            <a:r>
              <a:rPr lang="en-US" altLang="ko-KR" sz="1100" dirty="0"/>
              <a:t>“</a:t>
            </a:r>
            <a:r>
              <a:rPr lang="ko-KR" altLang="en-US" sz="1100" b="1" dirty="0" err="1"/>
              <a:t>클레스</a:t>
            </a:r>
            <a:r>
              <a:rPr lang="ko-KR" altLang="en-US" sz="1100" b="1" dirty="0"/>
              <a:t> 관리</a:t>
            </a:r>
            <a:r>
              <a:rPr lang="en-US" altLang="ko-KR" sz="1100" b="1" dirty="0"/>
              <a:t>”</a:t>
            </a:r>
            <a:r>
              <a:rPr lang="ko-KR" altLang="en-US" sz="1100" dirty="0"/>
              <a:t> 에서 확인 가능합니다</a:t>
            </a:r>
            <a:r>
              <a:rPr lang="en-US" altLang="ko-KR" sz="1100" dirty="0"/>
              <a:t>.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7C8C210-55FA-3C04-47C9-AB1BE048676C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11CC5875-B0FC-C463-4326-1194AB7BACBE}"/>
              </a:ext>
            </a:extLst>
          </p:cNvPr>
          <p:cNvGrpSpPr/>
          <p:nvPr/>
        </p:nvGrpSpPr>
        <p:grpSpPr>
          <a:xfrm rot="21268831">
            <a:off x="9674601" y="7334549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D70542E9-BA96-D169-39A4-1DF40E30B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5759C25D-2D02-033E-D117-D7AD75AF8E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3D870920-13F9-9E2F-9E13-303369436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1ECEAA37-D2D2-7804-8167-51B21B3B6C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468FCFA1-FF8E-CF03-2320-38DCF74BDE32}"/>
              </a:ext>
            </a:extLst>
          </p:cNvPr>
          <p:cNvSpPr/>
          <p:nvPr/>
        </p:nvSpPr>
        <p:spPr>
          <a:xfrm>
            <a:off x="7757022" y="1884401"/>
            <a:ext cx="2455818" cy="97027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7744CBD8-37EB-B32A-7417-68959AF8E2EA}"/>
              </a:ext>
            </a:extLst>
          </p:cNvPr>
          <p:cNvGrpSpPr/>
          <p:nvPr/>
        </p:nvGrpSpPr>
        <p:grpSpPr>
          <a:xfrm rot="21268831">
            <a:off x="8237241" y="1427638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048FB159-2510-5789-DA9E-80F60E80D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29DBAC97-891F-0FCE-0141-9D5C4101DB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2A4A0DD0-860C-2FA0-9E1E-4FEA3FC7D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4E102584-F296-1AFA-88CB-572F771A4D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6" name="그림 5" descr="텍스트, 스크린샷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6139C0A-1512-94A4-58BD-1F1947D635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40" y="1646962"/>
            <a:ext cx="1419226" cy="4375707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6F14EB0E-36DF-2010-94DD-A29BAEDD4750}"/>
              </a:ext>
            </a:extLst>
          </p:cNvPr>
          <p:cNvSpPr/>
          <p:nvPr/>
        </p:nvSpPr>
        <p:spPr>
          <a:xfrm>
            <a:off x="415165" y="3122537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4" name="그림 33" descr="텍스트, 스크린샷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6BC2786-5425-42D8-1E92-9BEBB5A364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607" y="1004752"/>
            <a:ext cx="4813852" cy="133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20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42912-FE07-B902-0D93-2C2613E96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8306E03-52C5-BAD5-24F0-5AC34130E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9156D54-6DCE-13CF-A247-7190915B5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5B660C9-60FB-CCAE-E31E-B3D863D50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8FAAD27-9824-F847-B706-9674800F4D06}"/>
              </a:ext>
            </a:extLst>
          </p:cNvPr>
          <p:cNvSpPr txBox="1"/>
          <p:nvPr/>
        </p:nvSpPr>
        <p:spPr>
          <a:xfrm>
            <a:off x="296861" y="6022669"/>
            <a:ext cx="6238598" cy="108177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/>
              <a:t>2. </a:t>
            </a:r>
            <a:r>
              <a:rPr lang="ko-KR" altLang="en-US" sz="1100" b="1" dirty="0"/>
              <a:t>클래스 생성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-  </a:t>
            </a:r>
            <a:r>
              <a:rPr lang="ko-KR" altLang="en-US" sz="1100" dirty="0"/>
              <a:t>생성된 리스트는 </a:t>
            </a:r>
            <a:r>
              <a:rPr lang="en-US" altLang="ko-KR" sz="1100" dirty="0"/>
              <a:t>“</a:t>
            </a:r>
            <a:r>
              <a:rPr lang="ko-KR" altLang="en-US" sz="1100" b="1" dirty="0" err="1"/>
              <a:t>클레스</a:t>
            </a:r>
            <a:r>
              <a:rPr lang="ko-KR" altLang="en-US" sz="1100" b="1" dirty="0"/>
              <a:t> 관리</a:t>
            </a:r>
            <a:r>
              <a:rPr lang="en-US" altLang="ko-KR" sz="1100" b="1" dirty="0"/>
              <a:t>”</a:t>
            </a:r>
            <a:r>
              <a:rPr lang="ko-KR" altLang="en-US" sz="1100" dirty="0"/>
              <a:t> 에서 확인 가능합니다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3. </a:t>
            </a:r>
            <a:r>
              <a:rPr lang="ko-KR" altLang="en-US" sz="1100" dirty="0"/>
              <a:t>학습자</a:t>
            </a:r>
            <a:r>
              <a:rPr lang="en-US" altLang="ko-KR" sz="1100" dirty="0"/>
              <a:t> </a:t>
            </a:r>
            <a:r>
              <a:rPr lang="ko-KR" altLang="en-US" sz="1100" dirty="0"/>
              <a:t>페이지</a:t>
            </a:r>
            <a:r>
              <a:rPr lang="en-US" altLang="ko-KR" sz="1100" dirty="0"/>
              <a:t> </a:t>
            </a:r>
            <a:r>
              <a:rPr lang="ko-KR" altLang="en-US" sz="1100" dirty="0"/>
              <a:t>과정</a:t>
            </a:r>
            <a:r>
              <a:rPr lang="en-US" altLang="ko-KR" sz="1100" dirty="0"/>
              <a:t> </a:t>
            </a:r>
            <a:r>
              <a:rPr lang="ko-KR" altLang="en-US" sz="1100" dirty="0"/>
              <a:t>노출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수강신청 </a:t>
            </a:r>
            <a:r>
              <a:rPr lang="ko-KR" altLang="en-US" sz="1100" dirty="0" err="1"/>
              <a:t>신청시</a:t>
            </a:r>
            <a:r>
              <a:rPr lang="ko-KR" altLang="en-US" sz="1100" dirty="0"/>
              <a:t> 등록날짜 노출 학습가능한 학습일 지정 결재 진행</a:t>
            </a:r>
            <a:endParaRPr lang="en-US" altLang="ko-KR" sz="1100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E8B5E4DA-7C2D-0A1B-5806-B933F5E5904E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9D540D5D-46B5-1788-A41C-B09E4CF37B63}"/>
              </a:ext>
            </a:extLst>
          </p:cNvPr>
          <p:cNvGrpSpPr/>
          <p:nvPr/>
        </p:nvGrpSpPr>
        <p:grpSpPr>
          <a:xfrm rot="21268831">
            <a:off x="9674601" y="7334549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07B5661C-3D2C-B7CC-AF6C-713739E9B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B9744351-D4CA-D3F3-08E7-71EAF52E12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3AE466BC-7A7C-DB1B-1BA9-E4FDC1571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A681E710-68F3-6356-AE5C-D9676920EA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59F5F0C-0089-AFFC-AD8C-1890EBBB96E0}"/>
              </a:ext>
            </a:extLst>
          </p:cNvPr>
          <p:cNvSpPr/>
          <p:nvPr/>
        </p:nvSpPr>
        <p:spPr>
          <a:xfrm>
            <a:off x="7757022" y="1884401"/>
            <a:ext cx="2455818" cy="97027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54AF9418-8E1C-1248-ED74-F9B81B3DA9A3}"/>
              </a:ext>
            </a:extLst>
          </p:cNvPr>
          <p:cNvGrpSpPr/>
          <p:nvPr/>
        </p:nvGrpSpPr>
        <p:grpSpPr>
          <a:xfrm rot="21268831">
            <a:off x="8237241" y="1427638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40A5D3FE-5D80-F66C-F054-BCD6B957A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321C5D8F-7954-9D46-2364-A65CB08FB9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6BEAF09B-9E26-CB9F-A4D5-1BD23E945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AE4AE6CA-5E97-051A-1D73-1266088F43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5" name="그림 4" descr="텍스트, 스크린샷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C050A76-1184-02BD-6B5A-9FC23498B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1635236"/>
            <a:ext cx="1419223" cy="438743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DE7929E4-05D2-601E-ED6F-47DE0CBBA66D}"/>
              </a:ext>
            </a:extLst>
          </p:cNvPr>
          <p:cNvSpPr/>
          <p:nvPr/>
        </p:nvSpPr>
        <p:spPr>
          <a:xfrm>
            <a:off x="368433" y="3209078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텍스트, 스크린샷, 라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D194CDA-37E7-44E9-156B-A0B56DBC31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85" y="983965"/>
            <a:ext cx="4819373" cy="1173582"/>
          </a:xfrm>
          <a:prstGeom prst="rect">
            <a:avLst/>
          </a:prstGeom>
        </p:spPr>
      </p:pic>
      <p:pic>
        <p:nvPicPr>
          <p:cNvPr id="6" name="그림 5" descr="텍스트, 스크린샷, 번호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A4F79BC-9A83-A99A-D2AB-DE0C30242E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2180467"/>
            <a:ext cx="4819373" cy="1334499"/>
          </a:xfrm>
          <a:prstGeom prst="rect">
            <a:avLst/>
          </a:prstGeom>
        </p:spPr>
      </p:pic>
      <p:pic>
        <p:nvPicPr>
          <p:cNvPr id="8" name="그림 7" descr="텍스트, 스크린샷, 폰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A9C08AA-76BE-AAE2-109C-5574EC2E42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179" y="3537886"/>
            <a:ext cx="2834957" cy="1992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그림 12" descr="텍스트, 스크린샷, 폰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1DCFABD-97DD-3B53-7FD6-EDAB690F42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3537885"/>
            <a:ext cx="2269941" cy="1992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20174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A66EB-9034-4C7D-CEBE-79B8E83C8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B0933C8D-B266-E04A-1845-B058DD932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36C2E40-EAA3-3849-F6C5-DF94637F3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996CB65-AEBB-2577-5551-1ADC80AC2D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0D4F9CE-0BAB-0C6A-4C4B-8F189439D868}"/>
              </a:ext>
            </a:extLst>
          </p:cNvPr>
          <p:cNvSpPr txBox="1"/>
          <p:nvPr/>
        </p:nvSpPr>
        <p:spPr>
          <a:xfrm>
            <a:off x="296861" y="6517481"/>
            <a:ext cx="6238598" cy="15913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학습자 페이지 </a:t>
            </a:r>
            <a:r>
              <a:rPr lang="en-US" altLang="ko-KR" sz="1100" b="1" dirty="0"/>
              <a:t>&gt; </a:t>
            </a:r>
            <a:r>
              <a:rPr lang="ko-KR" altLang="en-US" sz="1100" b="1" dirty="0" err="1"/>
              <a:t>내강의실</a:t>
            </a:r>
            <a:r>
              <a:rPr lang="ko-KR" altLang="en-US" sz="1100" b="1" dirty="0"/>
              <a:t>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대기중과정 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</a:t>
            </a:r>
            <a:r>
              <a:rPr lang="en-US" altLang="ko-KR" sz="1100" dirty="0"/>
              <a:t>  -   </a:t>
            </a:r>
            <a:r>
              <a:rPr lang="ko-KR" altLang="en-US" sz="1100" dirty="0"/>
              <a:t>상세보기 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  </a:t>
            </a:r>
            <a:r>
              <a:rPr lang="ko-KR" altLang="en-US" sz="1100" dirty="0"/>
              <a:t>내 강의실에서 </a:t>
            </a:r>
            <a:r>
              <a:rPr lang="en-US" altLang="ko-KR" sz="1100" dirty="0"/>
              <a:t>“</a:t>
            </a:r>
            <a:r>
              <a:rPr lang="ko-KR" altLang="en-US" sz="1100" b="1" dirty="0"/>
              <a:t>수강취소</a:t>
            </a:r>
            <a:r>
              <a:rPr lang="en-US" altLang="ko-KR" sz="1100" dirty="0"/>
              <a:t>”</a:t>
            </a:r>
            <a:r>
              <a:rPr lang="ko-KR" altLang="en-US" sz="1100" dirty="0"/>
              <a:t> 가능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 “</a:t>
            </a:r>
            <a:r>
              <a:rPr lang="ko-KR" altLang="en-US" sz="1100" dirty="0"/>
              <a:t>수강 취소</a:t>
            </a:r>
            <a:r>
              <a:rPr lang="en-US" altLang="ko-KR" sz="1100" dirty="0"/>
              <a:t>”  </a:t>
            </a:r>
            <a:r>
              <a:rPr lang="ko-KR" altLang="en-US" sz="1100" dirty="0"/>
              <a:t>시 </a:t>
            </a:r>
            <a:r>
              <a:rPr lang="ko-KR" altLang="en-US" sz="1100" dirty="0">
                <a:highlight>
                  <a:srgbClr val="FFFF00"/>
                </a:highlight>
              </a:rPr>
              <a:t>해당년도</a:t>
            </a:r>
            <a:r>
              <a:rPr lang="ko-KR" altLang="en-US" sz="1100" dirty="0"/>
              <a:t> 안에 언제든 다른 시간 선택하여 다시 내 강의실 담기 가능</a:t>
            </a:r>
            <a:r>
              <a:rPr lang="en-US" altLang="ko-KR" sz="1100" dirty="0"/>
              <a:t> 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.</a:t>
            </a:r>
            <a:r>
              <a:rPr lang="ko-KR" altLang="en-US" sz="1100" dirty="0"/>
              <a:t>횟수 제한 없음</a:t>
            </a:r>
            <a:r>
              <a:rPr lang="en-US" altLang="ko-KR" sz="1100" dirty="0"/>
              <a:t>, </a:t>
            </a:r>
            <a:r>
              <a:rPr lang="ko-KR" altLang="en-US" sz="1100" dirty="0"/>
              <a:t>결재취소 불가</a:t>
            </a:r>
            <a:r>
              <a:rPr lang="en-US" altLang="ko-KR" sz="1100" dirty="0">
                <a:highlight>
                  <a:srgbClr val="FFFF00"/>
                </a:highlight>
              </a:rPr>
              <a:t>(</a:t>
            </a:r>
            <a:r>
              <a:rPr lang="ko-KR" altLang="en-US" sz="1100" dirty="0">
                <a:highlight>
                  <a:srgbClr val="FFFF00"/>
                </a:highlight>
              </a:rPr>
              <a:t>관리자가 </a:t>
            </a:r>
            <a:r>
              <a:rPr lang="ko-KR" altLang="en-US" sz="1100">
                <a:highlight>
                  <a:srgbClr val="FFFF00"/>
                </a:highlight>
              </a:rPr>
              <a:t>상점에서 직접 </a:t>
            </a:r>
            <a:r>
              <a:rPr lang="ko-KR" altLang="en-US" sz="1100" dirty="0">
                <a:highlight>
                  <a:srgbClr val="FFFF00"/>
                </a:highlight>
              </a:rPr>
              <a:t>결재취소는 가능</a:t>
            </a:r>
            <a:r>
              <a:rPr lang="en-US" altLang="ko-KR" sz="1100" dirty="0">
                <a:highlight>
                  <a:srgbClr val="FFFF00"/>
                </a:highlight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-   </a:t>
            </a:r>
            <a:r>
              <a:rPr lang="ko-KR" altLang="en-US" sz="1100" dirty="0">
                <a:highlight>
                  <a:srgbClr val="FFFF00"/>
                </a:highlight>
              </a:rPr>
              <a:t>입장하기</a:t>
            </a:r>
            <a:r>
              <a:rPr lang="ko-KR" altLang="en-US" sz="1100" dirty="0"/>
              <a:t> </a:t>
            </a:r>
            <a:r>
              <a:rPr lang="en-US" altLang="ko-KR" sz="1100" dirty="0"/>
              <a:t>: </a:t>
            </a:r>
            <a:r>
              <a:rPr lang="ko-KR" altLang="en-US" sz="1100" dirty="0"/>
              <a:t>기본정보에 등록된 줌</a:t>
            </a:r>
            <a:r>
              <a:rPr lang="en-US" altLang="ko-KR" sz="1100" dirty="0"/>
              <a:t>URL </a:t>
            </a:r>
            <a:r>
              <a:rPr lang="ko-KR" altLang="en-US" sz="1100" dirty="0"/>
              <a:t>연결되어 있습니다</a:t>
            </a:r>
            <a:r>
              <a:rPr lang="en-US" altLang="ko-KR" sz="1100" dirty="0"/>
              <a:t>.</a:t>
            </a:r>
            <a:endParaRPr lang="en-US" altLang="ko-KR" sz="1100" dirty="0">
              <a:highlight>
                <a:srgbClr val="FFFF00"/>
              </a:highlight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FC9E3418-8354-C1E7-88D3-1B03729B3F23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39D279F1-158A-9420-6F80-82B41E571780}"/>
              </a:ext>
            </a:extLst>
          </p:cNvPr>
          <p:cNvGrpSpPr/>
          <p:nvPr/>
        </p:nvGrpSpPr>
        <p:grpSpPr>
          <a:xfrm rot="21268831">
            <a:off x="9674601" y="7334549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D8C19C9B-BBC5-9C41-A0BC-7BAD9C68E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216DDE0D-6650-9827-7E6E-03FCA806FC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C8E2D493-36D6-0B96-4FBC-EE06BEA1B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1A0CB45B-5656-4250-1A78-89B7AB920A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7AE89BC-3034-36B8-B07C-D0233A4F357C}"/>
              </a:ext>
            </a:extLst>
          </p:cNvPr>
          <p:cNvSpPr/>
          <p:nvPr/>
        </p:nvSpPr>
        <p:spPr>
          <a:xfrm>
            <a:off x="7757022" y="1884401"/>
            <a:ext cx="2455818" cy="97027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94463F30-9CBC-ADF1-B6F9-A1921E06DF50}"/>
              </a:ext>
            </a:extLst>
          </p:cNvPr>
          <p:cNvSpPr/>
          <p:nvPr/>
        </p:nvSpPr>
        <p:spPr>
          <a:xfrm>
            <a:off x="7547485" y="3355189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 descr="텍스트, 스크린샷, 웹 페이지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49A5A2F-37E4-437E-E401-BF3C72AC2F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43862"/>
            <a:ext cx="6238596" cy="3013704"/>
          </a:xfrm>
          <a:prstGeom prst="rect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</p:pic>
      <p:pic>
        <p:nvPicPr>
          <p:cNvPr id="10" name="그림 9" descr="텍스트, 스크린샷, 컴퓨터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B0A0429-FDEA-FDD5-40D0-BAACCE110B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3844637"/>
            <a:ext cx="6238596" cy="2613313"/>
          </a:xfrm>
          <a:prstGeom prst="rect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607D016A-111A-F5A4-CC65-A75516C8D929}"/>
              </a:ext>
            </a:extLst>
          </p:cNvPr>
          <p:cNvGrpSpPr/>
          <p:nvPr/>
        </p:nvGrpSpPr>
        <p:grpSpPr>
          <a:xfrm rot="21268831">
            <a:off x="3077331" y="3215406"/>
            <a:ext cx="211137" cy="404813"/>
            <a:chOff x="6756400" y="5259388"/>
            <a:chExt cx="685800" cy="941390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5E17C63C-68DA-DDF5-4F40-8E07F42FA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D2025099-EFC1-3365-98F4-95B3CEEBFD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EE241EAD-2F97-2E21-7647-41CEB7E853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4"/>
              <a:ext cx="685800" cy="779464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CF8F5CE3-A485-DFD3-47C6-111BDB416409}"/>
              </a:ext>
            </a:extLst>
          </p:cNvPr>
          <p:cNvGrpSpPr/>
          <p:nvPr/>
        </p:nvGrpSpPr>
        <p:grpSpPr>
          <a:xfrm rot="21268831">
            <a:off x="6009042" y="5787156"/>
            <a:ext cx="211137" cy="404813"/>
            <a:chOff x="6756400" y="5259388"/>
            <a:chExt cx="685800" cy="941390"/>
          </a:xfrm>
        </p:grpSpPr>
        <p:sp>
          <p:nvSpPr>
            <p:cNvPr id="13" name="Freeform 242">
              <a:extLst>
                <a:ext uri="{FF2B5EF4-FFF2-40B4-BE49-F238E27FC236}">
                  <a16:creationId xmlns:a16="http://schemas.microsoft.com/office/drawing/2014/main" id="{F2CBC72A-12F4-FF80-2C59-87507A96E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Freeform 243">
              <a:extLst>
                <a:ext uri="{FF2B5EF4-FFF2-40B4-BE49-F238E27FC236}">
                  <a16:creationId xmlns:a16="http://schemas.microsoft.com/office/drawing/2014/main" id="{9976F343-D80A-C152-3D86-51AD21E337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Freeform 351">
              <a:extLst>
                <a:ext uri="{FF2B5EF4-FFF2-40B4-BE49-F238E27FC236}">
                  <a16:creationId xmlns:a16="http://schemas.microsoft.com/office/drawing/2014/main" id="{F4EDF89A-8F91-51F9-8492-8F25F11F29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4"/>
              <a:ext cx="685800" cy="779464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67007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2A80E-88B6-9C8B-7DBE-9581C18EA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A2FA09B6-286A-9404-5BEF-EC119A630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49EB06F-29FC-9CF2-F945-C7A6ABB55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E834B5-8CF1-7585-7821-5B14B925ACDF}"/>
              </a:ext>
            </a:extLst>
          </p:cNvPr>
          <p:cNvSpPr txBox="1"/>
          <p:nvPr/>
        </p:nvSpPr>
        <p:spPr>
          <a:xfrm>
            <a:off x="296863" y="7068078"/>
            <a:ext cx="6264274" cy="18435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/>
              <a:t>1.</a:t>
            </a:r>
            <a:r>
              <a:rPr lang="ko-KR" altLang="en-US" sz="1100" dirty="0"/>
              <a:t>엑셀정보다운로드</a:t>
            </a:r>
            <a:r>
              <a:rPr lang="en-US" altLang="ko-KR" sz="1100" dirty="0"/>
              <a:t>, </a:t>
            </a:r>
            <a:r>
              <a:rPr lang="ko-KR" altLang="en-US" sz="1100" dirty="0"/>
              <a:t>엑셀정보다운로드</a:t>
            </a:r>
            <a:r>
              <a:rPr lang="en-US" altLang="ko-KR" sz="1100" dirty="0"/>
              <a:t>[</a:t>
            </a:r>
            <a:r>
              <a:rPr lang="ko-KR" altLang="en-US" sz="1100" dirty="0"/>
              <a:t>주민번호 포함</a:t>
            </a:r>
            <a:r>
              <a:rPr lang="en-US" altLang="ko-KR" sz="1100" dirty="0"/>
              <a:t>]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 - </a:t>
            </a:r>
            <a:r>
              <a:rPr lang="ko-KR" altLang="en-US" sz="1100" dirty="0"/>
              <a:t> 회원정보 엑셀 다운로드시 다운로드 사유를 체크하여 </a:t>
            </a:r>
            <a:r>
              <a:rPr lang="en-US" altLang="ko-KR" sz="1100" dirty="0"/>
              <a:t>“</a:t>
            </a:r>
            <a:r>
              <a:rPr lang="ko-KR" altLang="en-US" sz="1100" b="1" dirty="0" err="1"/>
              <a:t>권한자</a:t>
            </a:r>
            <a:r>
              <a:rPr lang="en-US" altLang="ko-KR" sz="1100" dirty="0"/>
              <a:t>”</a:t>
            </a:r>
            <a:r>
              <a:rPr lang="ko-KR" altLang="en-US" sz="1100" dirty="0"/>
              <a:t> 승인 후 </a:t>
            </a:r>
            <a:r>
              <a:rPr lang="en-US" altLang="ko-KR" sz="1100" dirty="0"/>
              <a:t>1</a:t>
            </a:r>
            <a:r>
              <a:rPr lang="ko-KR" altLang="en-US" sz="1100" dirty="0"/>
              <a:t>회 다운로드 가능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 -  </a:t>
            </a:r>
            <a:r>
              <a:rPr lang="ko-KR" altLang="en-US" sz="1100" b="1" dirty="0"/>
              <a:t>시스템관리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개인정보 열람로그 </a:t>
            </a:r>
            <a:r>
              <a:rPr lang="ko-KR" altLang="en-US" sz="1100" dirty="0"/>
              <a:t>승인 가능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2. </a:t>
            </a:r>
            <a:r>
              <a:rPr lang="ko-KR" altLang="en-US" sz="1100" dirty="0" err="1"/>
              <a:t>학습자신규등록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 -  </a:t>
            </a:r>
            <a:r>
              <a:rPr lang="ko-KR" altLang="en-US" sz="1100" dirty="0"/>
              <a:t>이름</a:t>
            </a:r>
            <a:r>
              <a:rPr lang="en-US" altLang="ko-KR" sz="1100" dirty="0"/>
              <a:t>, </a:t>
            </a:r>
            <a:r>
              <a:rPr lang="ko-KR" altLang="en-US" sz="1100" dirty="0"/>
              <a:t>휴대폰번호 </a:t>
            </a:r>
            <a:r>
              <a:rPr lang="ko-KR" altLang="en-US" sz="1100" dirty="0" err="1"/>
              <a:t>입력후</a:t>
            </a:r>
            <a:r>
              <a:rPr lang="ko-KR" altLang="en-US" sz="1100" dirty="0"/>
              <a:t> </a:t>
            </a:r>
            <a:r>
              <a:rPr lang="en-US" altLang="ko-KR" sz="1100" dirty="0"/>
              <a:t>.           </a:t>
            </a:r>
            <a:r>
              <a:rPr lang="ko-KR" altLang="en-US" sz="1100" dirty="0"/>
              <a:t>아이디 자동생성 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 - </a:t>
            </a:r>
            <a:r>
              <a:rPr lang="ko-KR" altLang="en-US" sz="1100" dirty="0"/>
              <a:t>아이디 입력 후           중복체크 확인 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 - </a:t>
            </a:r>
            <a:r>
              <a:rPr lang="ko-KR" altLang="en-US" sz="1100" dirty="0"/>
              <a:t>사업주 등록 완료 후 소속회사를 입력하면 하위 정보는 자동 입력됩니다</a:t>
            </a:r>
            <a:r>
              <a:rPr lang="en-US" altLang="ko-KR" sz="1100" dirty="0"/>
              <a:t>.</a:t>
            </a:r>
          </a:p>
        </p:txBody>
      </p:sp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3E58D48-0E15-37EE-044A-44AA7F91E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pic>
        <p:nvPicPr>
          <p:cNvPr id="3" name="그림 2" descr="소프트웨어, 멀티미디어 소프트웨어, 그래픽 소프트웨어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AD413D5-51E3-8B28-B5F3-6D36FE49E7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1646962"/>
            <a:ext cx="1419223" cy="5421116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D94EBB65-353C-A975-DA09-203467516B03}"/>
              </a:ext>
            </a:extLst>
          </p:cNvPr>
          <p:cNvSpPr/>
          <p:nvPr/>
        </p:nvSpPr>
        <p:spPr>
          <a:xfrm>
            <a:off x="420685" y="2138499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AAD8557E-3D71-2736-9B35-E99E17F1D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75" y="971550"/>
            <a:ext cx="4808537" cy="589455"/>
          </a:xfrm>
          <a:prstGeom prst="rect">
            <a:avLst/>
          </a:prstGeom>
        </p:spPr>
      </p:pic>
      <p:pic>
        <p:nvPicPr>
          <p:cNvPr id="14" name="그림 13" descr="텍스트, 스크린샷, 번호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DCD8A41-4AC4-AE58-DA20-5734996953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86" y="1615496"/>
            <a:ext cx="4911726" cy="3693103"/>
          </a:xfrm>
          <a:prstGeom prst="rect">
            <a:avLst/>
          </a:prstGeom>
        </p:spPr>
      </p:pic>
      <p:pic>
        <p:nvPicPr>
          <p:cNvPr id="18" name="그림 17" descr="텍스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A67D19A-2508-D1FF-C10E-AEC4A0CE0C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908" y="1978448"/>
            <a:ext cx="2838450" cy="853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그림 20" descr="텍스트, 스크린샷, 번호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4D75491-0BC6-9AB9-A3B9-21EBA4E90F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75" y="5088909"/>
            <a:ext cx="2545842" cy="1702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3E3643B9-3008-B761-58D4-3E88E48E71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94" y="8184755"/>
            <a:ext cx="243861" cy="136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7B187815-1EF8-9A67-8805-3327F0243F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30" y="8452166"/>
            <a:ext cx="243860" cy="129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3" name="그룹 32">
            <a:extLst>
              <a:ext uri="{FF2B5EF4-FFF2-40B4-BE49-F238E27FC236}">
                <a16:creationId xmlns:a16="http://schemas.microsoft.com/office/drawing/2014/main" id="{87A2DCEC-3C73-07CB-9BF6-9C18181C17A5}"/>
              </a:ext>
            </a:extLst>
          </p:cNvPr>
          <p:cNvGrpSpPr/>
          <p:nvPr/>
        </p:nvGrpSpPr>
        <p:grpSpPr>
          <a:xfrm rot="21268831">
            <a:off x="2270268" y="1809973"/>
            <a:ext cx="211137" cy="404812"/>
            <a:chOff x="6756400" y="5259388"/>
            <a:chExt cx="685800" cy="941388"/>
          </a:xfrm>
        </p:grpSpPr>
        <p:sp>
          <p:nvSpPr>
            <p:cNvPr id="34" name="Freeform 242">
              <a:extLst>
                <a:ext uri="{FF2B5EF4-FFF2-40B4-BE49-F238E27FC236}">
                  <a16:creationId xmlns:a16="http://schemas.microsoft.com/office/drawing/2014/main" id="{9DDCFEEB-0215-0E0D-B69F-6D00A51E7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243">
              <a:extLst>
                <a:ext uri="{FF2B5EF4-FFF2-40B4-BE49-F238E27FC236}">
                  <a16:creationId xmlns:a16="http://schemas.microsoft.com/office/drawing/2014/main" id="{E21B8A7E-DA60-6D01-CCC5-9D3A8E135E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350">
              <a:extLst>
                <a:ext uri="{FF2B5EF4-FFF2-40B4-BE49-F238E27FC236}">
                  <a16:creationId xmlns:a16="http://schemas.microsoft.com/office/drawing/2014/main" id="{E77724DE-6CB3-3B5A-1191-9E4B4758C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351">
              <a:extLst>
                <a:ext uri="{FF2B5EF4-FFF2-40B4-BE49-F238E27FC236}">
                  <a16:creationId xmlns:a16="http://schemas.microsoft.com/office/drawing/2014/main" id="{196CA5A9-BA08-664F-4849-3189FEA35E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43087382-CB03-CE59-A64E-95FEE426F8F1}"/>
              </a:ext>
            </a:extLst>
          </p:cNvPr>
          <p:cNvGrpSpPr/>
          <p:nvPr/>
        </p:nvGrpSpPr>
        <p:grpSpPr>
          <a:xfrm rot="21268831">
            <a:off x="5841255" y="4962216"/>
            <a:ext cx="211137" cy="404812"/>
            <a:chOff x="6756400" y="5259388"/>
            <a:chExt cx="685800" cy="941388"/>
          </a:xfrm>
        </p:grpSpPr>
        <p:sp>
          <p:nvSpPr>
            <p:cNvPr id="39" name="Freeform 242">
              <a:extLst>
                <a:ext uri="{FF2B5EF4-FFF2-40B4-BE49-F238E27FC236}">
                  <a16:creationId xmlns:a16="http://schemas.microsoft.com/office/drawing/2014/main" id="{15C4DD61-1364-D013-4848-273401EB8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243">
              <a:extLst>
                <a:ext uri="{FF2B5EF4-FFF2-40B4-BE49-F238E27FC236}">
                  <a16:creationId xmlns:a16="http://schemas.microsoft.com/office/drawing/2014/main" id="{8783EB13-CA20-9873-F868-4484D3BD72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350">
              <a:extLst>
                <a:ext uri="{FF2B5EF4-FFF2-40B4-BE49-F238E27FC236}">
                  <a16:creationId xmlns:a16="http://schemas.microsoft.com/office/drawing/2014/main" id="{3361B387-B3D8-4761-EC3A-79DC3C858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351">
              <a:extLst>
                <a:ext uri="{FF2B5EF4-FFF2-40B4-BE49-F238E27FC236}">
                  <a16:creationId xmlns:a16="http://schemas.microsoft.com/office/drawing/2014/main" id="{811316BE-1AD8-A69F-0253-4817C504E2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86229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C9DC3-CACA-EC4F-76A6-5F17B829D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E0268A2-862A-A976-CD51-1A8626716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73CE2B0-3468-858C-AC62-8A4D3F4BA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C934E5E-3768-46F1-F5FA-BF25C0F93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107CDBF-4E1E-D63F-93B7-FED046260453}"/>
              </a:ext>
            </a:extLst>
          </p:cNvPr>
          <p:cNvSpPr txBox="1"/>
          <p:nvPr/>
        </p:nvSpPr>
        <p:spPr>
          <a:xfrm>
            <a:off x="296861" y="6158393"/>
            <a:ext cx="6238598" cy="13356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산안</a:t>
            </a:r>
            <a:r>
              <a:rPr lang="en-US" altLang="ko-KR" sz="1100" b="1" dirty="0"/>
              <a:t>-</a:t>
            </a:r>
            <a:r>
              <a:rPr lang="ko-KR" altLang="en-US" sz="1100" b="1" dirty="0" err="1"/>
              <a:t>관리감독자교육관리</a:t>
            </a:r>
            <a:r>
              <a:rPr lang="ko-KR" altLang="en-US" sz="1100" b="1" dirty="0"/>
              <a:t>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학습자 수강현황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 </a:t>
            </a:r>
            <a:r>
              <a:rPr lang="ko-KR" altLang="en-US" sz="1100" dirty="0"/>
              <a:t>학습자 페이지에서 수강 신청하면 학습자 수강현황에 자동으로 등록 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또한 학습자가 수강 취소를 하면 자동으로 삭제 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“</a:t>
            </a:r>
            <a:r>
              <a:rPr lang="ko-KR" altLang="en-US" sz="1100" b="1" dirty="0"/>
              <a:t>수료처리</a:t>
            </a:r>
            <a:r>
              <a:rPr lang="en-US" altLang="ko-KR" sz="1100" dirty="0"/>
              <a:t>” </a:t>
            </a:r>
            <a:r>
              <a:rPr lang="ko-KR" altLang="en-US" sz="1100" dirty="0"/>
              <a:t>번호 체크박스 선택 후 </a:t>
            </a:r>
            <a:r>
              <a:rPr lang="en-US" altLang="ko-KR" sz="1100" dirty="0"/>
              <a:t>“</a:t>
            </a:r>
            <a:r>
              <a:rPr lang="ko-KR" altLang="en-US" sz="1100" b="1" dirty="0"/>
              <a:t>수강관리</a:t>
            </a:r>
            <a:r>
              <a:rPr lang="en-US" altLang="ko-KR" sz="1100" dirty="0"/>
              <a:t>” </a:t>
            </a:r>
            <a:r>
              <a:rPr lang="ko-KR" altLang="en-US" sz="1100" dirty="0"/>
              <a:t>수료여부 전환 수료 적용하면 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“</a:t>
            </a:r>
            <a:r>
              <a:rPr lang="ko-KR" altLang="en-US" sz="1100" b="1" dirty="0"/>
              <a:t>수동문자 발송</a:t>
            </a:r>
            <a:r>
              <a:rPr lang="en-US" altLang="ko-KR" sz="1100" b="1" dirty="0"/>
              <a:t>”</a:t>
            </a:r>
            <a:r>
              <a:rPr lang="ko-KR" altLang="en-US" sz="1100" dirty="0"/>
              <a:t>은 번호 체크박스 클릭 후 </a:t>
            </a:r>
            <a:r>
              <a:rPr lang="en-US" altLang="ko-KR" sz="1100" dirty="0"/>
              <a:t>“</a:t>
            </a:r>
            <a:r>
              <a:rPr lang="ko-KR" altLang="en-US" sz="1100" b="1" dirty="0"/>
              <a:t>체크항목 독려관리</a:t>
            </a:r>
            <a:r>
              <a:rPr lang="en-US" altLang="ko-KR" sz="1100" b="1" dirty="0"/>
              <a:t>”</a:t>
            </a:r>
            <a:r>
              <a:rPr lang="ko-KR" altLang="en-US" sz="1100" b="1" dirty="0"/>
              <a:t> </a:t>
            </a:r>
            <a:r>
              <a:rPr lang="ko-KR" altLang="en-US" sz="1100" dirty="0"/>
              <a:t>클릭하면 발송이 가능합니다</a:t>
            </a:r>
            <a:r>
              <a:rPr lang="en-US" altLang="ko-KR" sz="1100" dirty="0"/>
              <a:t>. </a:t>
            </a: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BA8E594C-32E3-1E8E-05A4-A93C3E16C7FA}"/>
              </a:ext>
            </a:extLst>
          </p:cNvPr>
          <p:cNvGrpSpPr/>
          <p:nvPr/>
        </p:nvGrpSpPr>
        <p:grpSpPr>
          <a:xfrm rot="21268831">
            <a:off x="9674601" y="7334549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E38EB3C5-7F58-A722-002C-02B8F74C4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0CDA6908-17FC-6234-1D0C-405ADABED8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7A9234B8-C462-96D4-05C5-10E7CFFF9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745D142D-2A06-FEEC-7A80-F314865C26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5" name="그림 4" descr="텍스트, 스크린샷, 소프트웨어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FD96CB8-6F14-F485-5DF1-AB9646BE14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58" y="1646962"/>
            <a:ext cx="1418428" cy="4511431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3E967F58-0698-1228-8202-C6A9F2022514}"/>
              </a:ext>
            </a:extLst>
          </p:cNvPr>
          <p:cNvSpPr/>
          <p:nvPr/>
        </p:nvSpPr>
        <p:spPr>
          <a:xfrm>
            <a:off x="420685" y="3434765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1C441015-8600-19C2-AE2C-68AB8C7533E7}"/>
              </a:ext>
            </a:extLst>
          </p:cNvPr>
          <p:cNvGrpSpPr/>
          <p:nvPr/>
        </p:nvGrpSpPr>
        <p:grpSpPr>
          <a:xfrm>
            <a:off x="1712916" y="984516"/>
            <a:ext cx="4822543" cy="4750595"/>
            <a:chOff x="1712916" y="984516"/>
            <a:chExt cx="4822543" cy="4750595"/>
          </a:xfrm>
        </p:grpSpPr>
        <p:pic>
          <p:nvPicPr>
            <p:cNvPr id="10" name="그림 9" descr="텍스트, 스크린샷, 라인, 번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3102AD7C-671F-4F66-F870-86937CD4C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2916" y="984516"/>
              <a:ext cx="4822543" cy="1945441"/>
            </a:xfrm>
            <a:prstGeom prst="rect">
              <a:avLst/>
            </a:prstGeom>
            <a:ln>
              <a:solidFill>
                <a:schemeClr val="tx2">
                  <a:lumMod val="25000"/>
                  <a:lumOff val="75000"/>
                </a:schemeClr>
              </a:solidFill>
            </a:ln>
          </p:spPr>
        </p:pic>
        <p:pic>
          <p:nvPicPr>
            <p:cNvPr id="13" name="그림 12" descr="텍스트, 번호, 소프트웨어, 컴퓨터 아이콘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4695E294-F850-386F-D3CB-BCBE14C3B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2916" y="2929957"/>
              <a:ext cx="4822543" cy="2805154"/>
            </a:xfrm>
            <a:prstGeom prst="rect">
              <a:avLst/>
            </a:prstGeom>
            <a:ln>
              <a:solidFill>
                <a:schemeClr val="tx2">
                  <a:lumMod val="25000"/>
                  <a:lumOff val="75000"/>
                </a:schemeClr>
              </a:solidFill>
            </a:ln>
          </p:spPr>
        </p:pic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F8B25F66-9AAA-1281-2E65-3C3EFBA617AB}"/>
              </a:ext>
            </a:extLst>
          </p:cNvPr>
          <p:cNvSpPr/>
          <p:nvPr/>
        </p:nvSpPr>
        <p:spPr>
          <a:xfrm>
            <a:off x="1712916" y="3554830"/>
            <a:ext cx="4822542" cy="3428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F5F32341-00C3-4085-2781-782E852F5ECB}"/>
              </a:ext>
            </a:extLst>
          </p:cNvPr>
          <p:cNvGrpSpPr/>
          <p:nvPr/>
        </p:nvGrpSpPr>
        <p:grpSpPr>
          <a:xfrm rot="21268831">
            <a:off x="1855721" y="3644163"/>
            <a:ext cx="211137" cy="404812"/>
            <a:chOff x="6756400" y="5259388"/>
            <a:chExt cx="685800" cy="941388"/>
          </a:xfrm>
        </p:grpSpPr>
        <p:sp>
          <p:nvSpPr>
            <p:cNvPr id="18" name="Freeform 242">
              <a:extLst>
                <a:ext uri="{FF2B5EF4-FFF2-40B4-BE49-F238E27FC236}">
                  <a16:creationId xmlns:a16="http://schemas.microsoft.com/office/drawing/2014/main" id="{66B08DAD-0512-9FE3-961D-1741B59A6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243">
              <a:extLst>
                <a:ext uri="{FF2B5EF4-FFF2-40B4-BE49-F238E27FC236}">
                  <a16:creationId xmlns:a16="http://schemas.microsoft.com/office/drawing/2014/main" id="{C9BB010A-766D-C06C-FAD7-BEBCAE4148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350">
              <a:extLst>
                <a:ext uri="{FF2B5EF4-FFF2-40B4-BE49-F238E27FC236}">
                  <a16:creationId xmlns:a16="http://schemas.microsoft.com/office/drawing/2014/main" id="{053D2D95-B68C-8E4E-FA4F-DFEB1977D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351">
              <a:extLst>
                <a:ext uri="{FF2B5EF4-FFF2-40B4-BE49-F238E27FC236}">
                  <a16:creationId xmlns:a16="http://schemas.microsoft.com/office/drawing/2014/main" id="{29B6C570-AB95-EB01-1653-CE79B4CAE7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8E20ED15-DC56-7529-4C5B-8BD9D2E5C90F}"/>
              </a:ext>
            </a:extLst>
          </p:cNvPr>
          <p:cNvGrpSpPr/>
          <p:nvPr/>
        </p:nvGrpSpPr>
        <p:grpSpPr>
          <a:xfrm rot="21268831">
            <a:off x="5689985" y="3223048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B738ECCA-7117-057A-1B68-9DE6AB434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2DD4EB2D-2905-A539-9563-EA9011366E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A22721A8-5EFE-B2C2-7536-C6795B0C2E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0A570A43-F656-C40D-7A3B-4C0937F955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3" name="그림 2" descr="스크린샷, 텍스트, 소프트웨어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E70CF4E-E1CB-9FD1-823A-091C9CDED0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168" y="3930724"/>
            <a:ext cx="2929290" cy="1771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83735C6F-F14C-0DF8-D380-C331607C67DB}"/>
              </a:ext>
            </a:extLst>
          </p:cNvPr>
          <p:cNvSpPr/>
          <p:nvPr/>
        </p:nvSpPr>
        <p:spPr>
          <a:xfrm>
            <a:off x="3606166" y="4824366"/>
            <a:ext cx="2929289" cy="47667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7E5FFE0C-C166-9A22-68F5-1969F4BACF16}"/>
              </a:ext>
            </a:extLst>
          </p:cNvPr>
          <p:cNvSpPr/>
          <p:nvPr/>
        </p:nvSpPr>
        <p:spPr>
          <a:xfrm>
            <a:off x="7708266" y="3355602"/>
            <a:ext cx="2929289" cy="47667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77644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0EC59-EEDF-5D4D-8A16-9DBD84582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64BA598C-744F-D072-B230-ADAE6BEBE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A65A0A3-C251-1A9C-3F6A-C5E3413E9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E8CEEA0-2A1B-7E07-4C44-FC445E686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2DF1D0D-8750-CFC9-1E49-E05D063D5D5B}"/>
              </a:ext>
            </a:extLst>
          </p:cNvPr>
          <p:cNvSpPr txBox="1"/>
          <p:nvPr/>
        </p:nvSpPr>
        <p:spPr>
          <a:xfrm>
            <a:off x="296861" y="6158393"/>
            <a:ext cx="6238598" cy="82785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체크항목 독려관리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</a:t>
            </a:r>
            <a:r>
              <a:rPr lang="en-US" altLang="ko-KR" sz="1100" dirty="0"/>
              <a:t> -   </a:t>
            </a:r>
            <a:r>
              <a:rPr lang="ko-KR" altLang="en-US" sz="1100" dirty="0" err="1"/>
              <a:t>알림톡</a:t>
            </a:r>
            <a:r>
              <a:rPr lang="en-US" altLang="ko-KR" sz="1100" dirty="0"/>
              <a:t>, </a:t>
            </a:r>
            <a:r>
              <a:rPr lang="ko-KR" altLang="en-US" sz="1100" dirty="0"/>
              <a:t>문자발송</a:t>
            </a:r>
            <a:r>
              <a:rPr lang="en-US" altLang="ko-KR" sz="1100" dirty="0"/>
              <a:t>, </a:t>
            </a:r>
            <a:r>
              <a:rPr lang="ko-KR" altLang="en-US" sz="1100" dirty="0">
                <a:highlight>
                  <a:srgbClr val="00FFFF"/>
                </a:highlight>
              </a:rPr>
              <a:t>이메일</a:t>
            </a:r>
            <a:r>
              <a:rPr lang="en-US" altLang="ko-KR" sz="1100" dirty="0">
                <a:highlight>
                  <a:srgbClr val="00FFFF"/>
                </a:highlight>
              </a:rPr>
              <a:t>(</a:t>
            </a:r>
            <a:r>
              <a:rPr lang="ko-KR" altLang="en-US" sz="1100" dirty="0">
                <a:highlight>
                  <a:srgbClr val="00FFFF"/>
                </a:highlight>
              </a:rPr>
              <a:t>개발준비</a:t>
            </a:r>
            <a:r>
              <a:rPr lang="en-US" altLang="ko-KR" sz="1100" dirty="0"/>
              <a:t>) </a:t>
            </a:r>
            <a:r>
              <a:rPr lang="ko-KR" altLang="en-US" sz="1100" dirty="0"/>
              <a:t>상용구 관리에 등록된 정보를 이용하여 발송합니다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 “</a:t>
            </a:r>
            <a:r>
              <a:rPr lang="ko-KR" altLang="en-US" sz="1100" b="1" dirty="0"/>
              <a:t>자동문자발송</a:t>
            </a:r>
            <a:r>
              <a:rPr lang="en-US" altLang="ko-KR" sz="1100" b="1" dirty="0"/>
              <a:t>” </a:t>
            </a:r>
            <a:r>
              <a:rPr lang="ko-KR" altLang="en-US" sz="1100" dirty="0" err="1"/>
              <a:t>학습독려관리에</a:t>
            </a:r>
            <a:r>
              <a:rPr lang="ko-KR" altLang="en-US" sz="1100" dirty="0"/>
              <a:t> 등록하여 자동 발송 할 수 있습니다</a:t>
            </a:r>
            <a:r>
              <a:rPr lang="en-US" altLang="ko-KR" sz="1100" dirty="0"/>
              <a:t>.</a:t>
            </a: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E7754404-D244-B79D-2946-4C2C5CF19F8D}"/>
              </a:ext>
            </a:extLst>
          </p:cNvPr>
          <p:cNvGrpSpPr/>
          <p:nvPr/>
        </p:nvGrpSpPr>
        <p:grpSpPr>
          <a:xfrm rot="21268831">
            <a:off x="9674601" y="7334549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B7A5FB3A-67EA-C258-87A0-BAE1FC56D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8FF412EF-9A2A-62A2-C1B3-186581C117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15C2087E-2263-2E45-4096-BBEDCF64D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B229BFE3-8C22-4DBB-13AA-789E05D113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5" name="그림 4" descr="텍스트, 스크린샷, 소프트웨어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28829E3-EDD8-F0F2-9033-4C882E0252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58" y="1646962"/>
            <a:ext cx="1418428" cy="4511431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717E762-E402-D21F-D41E-E1A2D8DF01BD}"/>
              </a:ext>
            </a:extLst>
          </p:cNvPr>
          <p:cNvSpPr/>
          <p:nvPr/>
        </p:nvSpPr>
        <p:spPr>
          <a:xfrm>
            <a:off x="420685" y="3434765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DD76B206-6DCB-0135-2EBE-358DB90A771B}"/>
              </a:ext>
            </a:extLst>
          </p:cNvPr>
          <p:cNvGrpSpPr/>
          <p:nvPr/>
        </p:nvGrpSpPr>
        <p:grpSpPr>
          <a:xfrm>
            <a:off x="1712916" y="984516"/>
            <a:ext cx="4822543" cy="4750595"/>
            <a:chOff x="1712916" y="984516"/>
            <a:chExt cx="4822543" cy="4750595"/>
          </a:xfrm>
        </p:grpSpPr>
        <p:pic>
          <p:nvPicPr>
            <p:cNvPr id="10" name="그림 9" descr="텍스트, 스크린샷, 라인, 번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D5D6B27F-3983-F86B-361F-C37471720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2916" y="984516"/>
              <a:ext cx="4822543" cy="1945441"/>
            </a:xfrm>
            <a:prstGeom prst="rect">
              <a:avLst/>
            </a:prstGeom>
            <a:ln>
              <a:solidFill>
                <a:schemeClr val="tx2">
                  <a:lumMod val="25000"/>
                  <a:lumOff val="75000"/>
                </a:schemeClr>
              </a:solidFill>
            </a:ln>
          </p:spPr>
        </p:pic>
        <p:pic>
          <p:nvPicPr>
            <p:cNvPr id="13" name="그림 12" descr="텍스트, 번호, 소프트웨어, 컴퓨터 아이콘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ACDE4FF7-60DE-DB47-1A15-09BBD19AA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2916" y="2929957"/>
              <a:ext cx="4822543" cy="2805154"/>
            </a:xfrm>
            <a:prstGeom prst="rect">
              <a:avLst/>
            </a:prstGeom>
            <a:ln>
              <a:solidFill>
                <a:schemeClr val="tx2">
                  <a:lumMod val="25000"/>
                  <a:lumOff val="75000"/>
                </a:schemeClr>
              </a:solidFill>
            </a:ln>
          </p:spPr>
        </p:pic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E809BE9A-3960-ADC9-6148-9023E3053F0B}"/>
              </a:ext>
            </a:extLst>
          </p:cNvPr>
          <p:cNvSpPr/>
          <p:nvPr/>
        </p:nvSpPr>
        <p:spPr>
          <a:xfrm>
            <a:off x="1712916" y="3554830"/>
            <a:ext cx="4822542" cy="3428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C4B0E4FF-26FA-2233-C54E-7C61960E644F}"/>
              </a:ext>
            </a:extLst>
          </p:cNvPr>
          <p:cNvGrpSpPr/>
          <p:nvPr/>
        </p:nvGrpSpPr>
        <p:grpSpPr>
          <a:xfrm rot="21268831">
            <a:off x="1855721" y="3644163"/>
            <a:ext cx="211137" cy="404812"/>
            <a:chOff x="6756400" y="5259388"/>
            <a:chExt cx="685800" cy="941388"/>
          </a:xfrm>
        </p:grpSpPr>
        <p:sp>
          <p:nvSpPr>
            <p:cNvPr id="18" name="Freeform 242">
              <a:extLst>
                <a:ext uri="{FF2B5EF4-FFF2-40B4-BE49-F238E27FC236}">
                  <a16:creationId xmlns:a16="http://schemas.microsoft.com/office/drawing/2014/main" id="{CFF134B2-AB75-ED4A-424D-099D2C812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243">
              <a:extLst>
                <a:ext uri="{FF2B5EF4-FFF2-40B4-BE49-F238E27FC236}">
                  <a16:creationId xmlns:a16="http://schemas.microsoft.com/office/drawing/2014/main" id="{356E58C0-1C99-7FD6-E440-FA13557318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350">
              <a:extLst>
                <a:ext uri="{FF2B5EF4-FFF2-40B4-BE49-F238E27FC236}">
                  <a16:creationId xmlns:a16="http://schemas.microsoft.com/office/drawing/2014/main" id="{0AC609E6-C301-3A84-BFDA-019C7E44E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351">
              <a:extLst>
                <a:ext uri="{FF2B5EF4-FFF2-40B4-BE49-F238E27FC236}">
                  <a16:creationId xmlns:a16="http://schemas.microsoft.com/office/drawing/2014/main" id="{780B6FAB-5E3E-915E-28B3-6C019D5D27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6" name="그림 5" descr="텍스트, 스크린샷, 번호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74D243E-8CC5-ED55-9570-901877DBCE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8" y="632328"/>
            <a:ext cx="3137661" cy="4595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74DB8C03-831D-3623-CD27-29566FDA0C04}"/>
              </a:ext>
            </a:extLst>
          </p:cNvPr>
          <p:cNvGrpSpPr/>
          <p:nvPr/>
        </p:nvGrpSpPr>
        <p:grpSpPr>
          <a:xfrm rot="21268831">
            <a:off x="6009043" y="3223048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EA0015EF-CE22-5F58-E538-433007E17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E998D926-FF2D-552E-86DB-BC43D09DE1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29CDFDFD-B8B6-9468-1F9F-EFF78C8F4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0E131E4D-E1F6-02D9-E78C-9D97D08B45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BA9C3B9F-2F85-FC83-494D-D7103B95E08A}"/>
              </a:ext>
            </a:extLst>
          </p:cNvPr>
          <p:cNvSpPr/>
          <p:nvPr/>
        </p:nvSpPr>
        <p:spPr>
          <a:xfrm>
            <a:off x="8479020" y="4345234"/>
            <a:ext cx="2840351" cy="55579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517309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3EC45-EC1C-8D8E-56C6-71B6880B8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13EDFF4-7AF5-290A-13C5-867DBD0F6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C341D0F-4993-6DB8-D557-ED1167348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AF82EE8-ABF7-A435-A1FA-A2DCD18B7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B80D7F0-A800-056A-FCC5-DAE6E737971C}"/>
              </a:ext>
            </a:extLst>
          </p:cNvPr>
          <p:cNvSpPr txBox="1"/>
          <p:nvPr/>
        </p:nvSpPr>
        <p:spPr>
          <a:xfrm>
            <a:off x="296861" y="6022669"/>
            <a:ext cx="6238598" cy="28591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 err="1"/>
              <a:t>내일배움카드</a:t>
            </a:r>
            <a:r>
              <a:rPr lang="ko-KR" altLang="en-US" sz="1100" b="1" dirty="0"/>
              <a:t> 관리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수강</a:t>
            </a:r>
            <a:r>
              <a:rPr lang="en-US" altLang="ko-KR" sz="1100" b="1" dirty="0"/>
              <a:t>(</a:t>
            </a:r>
            <a:r>
              <a:rPr lang="ko-KR" altLang="en-US" sz="1100" b="1" dirty="0"/>
              <a:t>클래스</a:t>
            </a:r>
            <a:r>
              <a:rPr lang="en-US" altLang="ko-KR" sz="1100" b="1" dirty="0"/>
              <a:t>)</a:t>
            </a:r>
            <a:r>
              <a:rPr lang="ko-KR" altLang="en-US" sz="1100" b="1" dirty="0"/>
              <a:t>등록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과정 </a:t>
            </a:r>
            <a:r>
              <a:rPr lang="ko-KR" altLang="en-US" sz="1100" dirty="0" err="1">
                <a:highlight>
                  <a:srgbClr val="FFFF00"/>
                </a:highlight>
              </a:rPr>
              <a:t>등록시</a:t>
            </a:r>
            <a:r>
              <a:rPr lang="ko-KR" altLang="en-US" sz="1100" dirty="0">
                <a:highlight>
                  <a:srgbClr val="FFFF00"/>
                </a:highlight>
              </a:rPr>
              <a:t> </a:t>
            </a:r>
            <a:r>
              <a:rPr lang="ko-KR" altLang="en-US" sz="1100" dirty="0" err="1">
                <a:highlight>
                  <a:srgbClr val="FFFF00"/>
                </a:highlight>
              </a:rPr>
              <a:t>내일배움카드</a:t>
            </a:r>
            <a:r>
              <a:rPr lang="ko-KR" altLang="en-US" sz="1100" dirty="0">
                <a:highlight>
                  <a:srgbClr val="FFFF00"/>
                </a:highlight>
              </a:rPr>
              <a:t> </a:t>
            </a:r>
            <a:r>
              <a:rPr lang="ko-KR" altLang="en-US" sz="1100" dirty="0"/>
              <a:t>카테고리 설정된 과정만 표출 됩니다</a:t>
            </a:r>
            <a:r>
              <a:rPr lang="en-US" altLang="ko-KR" sz="1100" dirty="0"/>
              <a:t>..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강의분류</a:t>
            </a:r>
            <a:r>
              <a:rPr lang="en-US" altLang="ko-KR" sz="1100" dirty="0"/>
              <a:t>:</a:t>
            </a:r>
            <a:r>
              <a:rPr lang="ko-KR" altLang="en-US" sz="1100" dirty="0"/>
              <a:t> </a:t>
            </a:r>
            <a:r>
              <a:rPr lang="ko-KR" altLang="en-US" sz="1100" dirty="0" err="1"/>
              <a:t>어드민</a:t>
            </a:r>
            <a:r>
              <a:rPr lang="ko-KR" altLang="en-US" sz="1100" dirty="0"/>
              <a:t> 기본설정에서 설정되어 있어야 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설문조사</a:t>
            </a:r>
            <a:r>
              <a:rPr lang="en-US" altLang="ko-KR" sz="1100" dirty="0"/>
              <a:t>:. </a:t>
            </a:r>
            <a:r>
              <a:rPr lang="ko-KR" altLang="en-US" sz="1100" dirty="0"/>
              <a:t>설문관리에 분류 등록된 설문만 표출 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생성시작 요일을 선택해 주세요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생성 간격을 선택해 주세요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.</a:t>
            </a:r>
            <a:r>
              <a:rPr lang="ko-KR" altLang="en-US" sz="1100" dirty="0" err="1"/>
              <a:t>시작회차를</a:t>
            </a:r>
            <a:r>
              <a:rPr lang="ko-KR" altLang="en-US" sz="1100" dirty="0"/>
              <a:t> 설정해 주세요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첨삭강사를 선택해 주세요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중복 생성은 불가 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2. </a:t>
            </a:r>
            <a:r>
              <a:rPr lang="ko-KR" altLang="en-US" sz="1100" b="1" dirty="0"/>
              <a:t>클래스 생성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-  </a:t>
            </a:r>
            <a:r>
              <a:rPr lang="ko-KR" altLang="en-US" sz="1100" dirty="0"/>
              <a:t>생성된 리스트는 </a:t>
            </a:r>
            <a:r>
              <a:rPr lang="en-US" altLang="ko-KR" sz="1100" dirty="0"/>
              <a:t>“</a:t>
            </a:r>
            <a:r>
              <a:rPr lang="ko-KR" altLang="en-US" sz="1100" b="1" dirty="0" err="1"/>
              <a:t>클레스</a:t>
            </a:r>
            <a:r>
              <a:rPr lang="ko-KR" altLang="en-US" sz="1100" b="1" dirty="0"/>
              <a:t> 관리</a:t>
            </a:r>
            <a:r>
              <a:rPr lang="en-US" altLang="ko-KR" sz="1100" b="1" dirty="0"/>
              <a:t>”</a:t>
            </a:r>
            <a:r>
              <a:rPr lang="ko-KR" altLang="en-US" sz="1100" dirty="0"/>
              <a:t> 에서 확인 가능합니다</a:t>
            </a:r>
            <a:r>
              <a:rPr lang="en-US" altLang="ko-KR" sz="1100" dirty="0"/>
              <a:t>.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83DEDCBF-47C7-BA6F-953B-D63CD09D95A0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15EF9A9B-1CFF-B1C9-40AB-D1FBA7E9A813}"/>
              </a:ext>
            </a:extLst>
          </p:cNvPr>
          <p:cNvGrpSpPr/>
          <p:nvPr/>
        </p:nvGrpSpPr>
        <p:grpSpPr>
          <a:xfrm rot="21268831">
            <a:off x="9674601" y="7334549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35514055-B9C5-627A-F834-31C3F9923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8F1EE978-2316-D6D1-E794-D526011BBB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363493C8-65EC-6459-DA85-980563D06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EDD8B64B-04A8-13AB-4DA6-4E22694392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3157D612-730A-7CC1-167C-BEEF126EB592}"/>
              </a:ext>
            </a:extLst>
          </p:cNvPr>
          <p:cNvSpPr/>
          <p:nvPr/>
        </p:nvSpPr>
        <p:spPr>
          <a:xfrm>
            <a:off x="7757022" y="1884401"/>
            <a:ext cx="2455818" cy="97027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80821442-5A28-D6EE-8727-CA1BCB7EE182}"/>
              </a:ext>
            </a:extLst>
          </p:cNvPr>
          <p:cNvGrpSpPr/>
          <p:nvPr/>
        </p:nvGrpSpPr>
        <p:grpSpPr>
          <a:xfrm rot="21268831">
            <a:off x="8237241" y="1427638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047FD9E4-9FE9-12E7-E9F4-2C6713A56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D1FE2984-CE85-6F92-A3C4-3593E769E1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0F09A671-39FD-64C4-3983-1451742C8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C230BD5F-A4D5-DCE5-821D-5E18634D42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5" name="그림 4" descr="텍스트, 스크린샷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E4898C4-9DDE-FC5B-E34F-6CE3C07944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1646962"/>
            <a:ext cx="1419223" cy="4375707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E7634480-0668-4DF2-0C43-B87C2673B912}"/>
              </a:ext>
            </a:extLst>
          </p:cNvPr>
          <p:cNvSpPr/>
          <p:nvPr/>
        </p:nvSpPr>
        <p:spPr>
          <a:xfrm>
            <a:off x="453071" y="3284462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3" name="그림 12" descr="텍스트, 스크린샷, 라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5F87917-0ECC-7B94-EA68-4CCE9B9F39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979406"/>
            <a:ext cx="4822543" cy="151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11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5B7A9-EA74-5C81-DE1B-6EA3039B4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4C5E34F3-3672-4CC6-325C-A17E4B010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F3134E7-5562-79CE-B410-ADC8F5679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2E9E5F8-22AA-A47F-94E2-DCDEFA761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AF914F3-DAE7-8B0F-98FE-5B4ECC65E3C3}"/>
              </a:ext>
            </a:extLst>
          </p:cNvPr>
          <p:cNvSpPr txBox="1"/>
          <p:nvPr/>
        </p:nvSpPr>
        <p:spPr>
          <a:xfrm>
            <a:off x="296861" y="6022669"/>
            <a:ext cx="6238598" cy="13374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/>
              <a:t>2. </a:t>
            </a:r>
            <a:r>
              <a:rPr lang="ko-KR" altLang="en-US" sz="1100" b="1" dirty="0"/>
              <a:t>클래스 생성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-  </a:t>
            </a:r>
            <a:r>
              <a:rPr lang="ko-KR" altLang="en-US" sz="1100" dirty="0"/>
              <a:t>생성된 리스트는 </a:t>
            </a:r>
            <a:r>
              <a:rPr lang="en-US" altLang="ko-KR" sz="1100" dirty="0"/>
              <a:t>“</a:t>
            </a:r>
            <a:r>
              <a:rPr lang="ko-KR" altLang="en-US" sz="1100" b="1" dirty="0" err="1"/>
              <a:t>클레스</a:t>
            </a:r>
            <a:r>
              <a:rPr lang="ko-KR" altLang="en-US" sz="1100" b="1" dirty="0"/>
              <a:t> 관리</a:t>
            </a:r>
            <a:r>
              <a:rPr lang="en-US" altLang="ko-KR" sz="1100" b="1" dirty="0"/>
              <a:t>”</a:t>
            </a:r>
            <a:r>
              <a:rPr lang="ko-KR" altLang="en-US" sz="1100" dirty="0"/>
              <a:t> 에서 확인 가능합니다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3. </a:t>
            </a:r>
            <a:r>
              <a:rPr lang="ko-KR" altLang="en-US" sz="1100" dirty="0"/>
              <a:t>학습자</a:t>
            </a:r>
            <a:r>
              <a:rPr lang="en-US" altLang="ko-KR" sz="1100" dirty="0"/>
              <a:t> </a:t>
            </a:r>
            <a:r>
              <a:rPr lang="ko-KR" altLang="en-US" sz="1100" dirty="0"/>
              <a:t>페이지</a:t>
            </a:r>
            <a:r>
              <a:rPr lang="en-US" altLang="ko-KR" sz="1100" dirty="0"/>
              <a:t> </a:t>
            </a:r>
            <a:r>
              <a:rPr lang="ko-KR" altLang="en-US" sz="1100" dirty="0"/>
              <a:t>과정</a:t>
            </a:r>
            <a:r>
              <a:rPr lang="en-US" altLang="ko-KR" sz="1100" dirty="0"/>
              <a:t> </a:t>
            </a:r>
            <a:r>
              <a:rPr lang="ko-KR" altLang="en-US" sz="1100" dirty="0"/>
              <a:t>노출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수강신청 </a:t>
            </a:r>
            <a:r>
              <a:rPr lang="ko-KR" altLang="en-US" sz="1100" dirty="0" err="1"/>
              <a:t>신청시</a:t>
            </a:r>
            <a:r>
              <a:rPr lang="ko-KR" altLang="en-US" sz="1100" dirty="0"/>
              <a:t> 등록날짜 노출 학습가능한 학습인 지정 결재 진행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4. </a:t>
            </a:r>
            <a:r>
              <a:rPr lang="ko-KR" altLang="en-US" sz="1100" dirty="0"/>
              <a:t>수강생 최소 강의 </a:t>
            </a:r>
            <a:r>
              <a:rPr lang="ko-KR" altLang="en-US" sz="1100" dirty="0" err="1"/>
              <a:t>신청시</a:t>
            </a:r>
            <a:r>
              <a:rPr lang="ko-KR" altLang="en-US" sz="1100" dirty="0"/>
              <a:t> </a:t>
            </a:r>
            <a:r>
              <a:rPr lang="ko-KR" altLang="en-US" sz="1100" dirty="0" err="1"/>
              <a:t>결재되지</a:t>
            </a:r>
            <a:r>
              <a:rPr lang="ko-KR" altLang="en-US" sz="1100" dirty="0"/>
              <a:t> 않고 관리자 페이지 수강신청 현황에 접수 됩니다</a:t>
            </a:r>
            <a:r>
              <a:rPr lang="en-US" altLang="ko-KR" sz="1100" dirty="0"/>
              <a:t>.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D9BBC56E-9ACE-F5A2-3E90-2DD195A3D523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8B3AB65B-4D06-EF7B-9849-BF5440C961EA}"/>
              </a:ext>
            </a:extLst>
          </p:cNvPr>
          <p:cNvGrpSpPr/>
          <p:nvPr/>
        </p:nvGrpSpPr>
        <p:grpSpPr>
          <a:xfrm rot="21268831">
            <a:off x="9674601" y="7334549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81810A01-B546-E1BD-70E9-D25BCB017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456881CB-B89D-8B06-745D-39551496DD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ADEE0AE9-F788-AB95-FF24-EBDE7FE3F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FAF79F72-B593-0ABC-2DDE-3B71B0B98D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A41907E-F8DE-6295-02FB-FB598DE6AAD9}"/>
              </a:ext>
            </a:extLst>
          </p:cNvPr>
          <p:cNvSpPr/>
          <p:nvPr/>
        </p:nvSpPr>
        <p:spPr>
          <a:xfrm>
            <a:off x="7757022" y="1884401"/>
            <a:ext cx="2455818" cy="97027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BFA058C1-4218-BE75-8904-84830875EAF7}"/>
              </a:ext>
            </a:extLst>
          </p:cNvPr>
          <p:cNvGrpSpPr/>
          <p:nvPr/>
        </p:nvGrpSpPr>
        <p:grpSpPr>
          <a:xfrm rot="21268831">
            <a:off x="8237241" y="1427638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456D5F30-2FA7-E35E-13DE-634C51A61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920C0D12-0FB5-0DFB-03C2-0F2AC88CD7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DB095A97-A2D0-B5E8-2510-BE5713B0C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47B56B36-646B-C4D8-1B5F-B09F143483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5" name="그림 4" descr="텍스트, 스크린샷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601CFFE-C357-DA80-1D38-19806F41F4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1635236"/>
            <a:ext cx="1419223" cy="438743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118799D-36A1-6491-30AF-7F84F137D666}"/>
              </a:ext>
            </a:extLst>
          </p:cNvPr>
          <p:cNvSpPr/>
          <p:nvPr/>
        </p:nvSpPr>
        <p:spPr>
          <a:xfrm>
            <a:off x="368433" y="3209078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1" name="그림 10" descr="텍스트, 소프트웨어, 번호, 컴퓨터 아이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92F5B2D-0509-0796-A766-B1C34C5473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86" y="971550"/>
            <a:ext cx="4819373" cy="3212029"/>
          </a:xfrm>
          <a:prstGeom prst="rect">
            <a:avLst/>
          </a:prstGeom>
        </p:spPr>
      </p:pic>
      <p:pic>
        <p:nvPicPr>
          <p:cNvPr id="15" name="그림 14" descr="텍스트, 스크린샷, 온라인 광고, 웹사이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C47C778-6301-9D6C-A8EF-CF99E42310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9" y="3209078"/>
            <a:ext cx="3106459" cy="2413021"/>
          </a:xfrm>
          <a:prstGeom prst="rect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그림 18" descr="텍스트, 스크린샷, 인간의 얼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FFDA389-C6C6-4472-0208-2A3D94B99B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41" y="3209078"/>
            <a:ext cx="2872989" cy="2461593"/>
          </a:xfrm>
          <a:prstGeom prst="rect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41155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8985E-C42E-0535-2CDD-E113E5FD9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55512577-9325-3EB0-1834-A9A3FC31E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5A0664C-8BB7-D69F-008E-5330A4662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9D5B43D-05F8-975A-0584-C378605E44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D8B66FD-167A-FE3D-9A64-491D68888479}"/>
              </a:ext>
            </a:extLst>
          </p:cNvPr>
          <p:cNvSpPr txBox="1"/>
          <p:nvPr/>
        </p:nvSpPr>
        <p:spPr>
          <a:xfrm>
            <a:off x="296861" y="6022669"/>
            <a:ext cx="6238598" cy="15896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 err="1"/>
              <a:t>내일배움카드</a:t>
            </a:r>
            <a:r>
              <a:rPr lang="ko-KR" altLang="en-US" sz="1100" b="1" dirty="0"/>
              <a:t> 관리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수강생 신청현황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학습자 페이지 </a:t>
            </a:r>
            <a:r>
              <a:rPr lang="ko-KR" altLang="en-US" sz="1100" dirty="0" err="1"/>
              <a:t>내일배움카드</a:t>
            </a:r>
            <a:r>
              <a:rPr lang="ko-KR" altLang="en-US" sz="1100" dirty="0"/>
              <a:t> 수강신청한 학습자 접수 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상태 값</a:t>
            </a:r>
            <a:r>
              <a:rPr lang="en-US" altLang="ko-KR" sz="1100" dirty="0"/>
              <a:t>, </a:t>
            </a:r>
            <a:r>
              <a:rPr lang="ko-KR" altLang="en-US" sz="1100" dirty="0"/>
              <a:t>및 각 필드 확인</a:t>
            </a:r>
            <a:r>
              <a:rPr lang="en-US" altLang="ko-KR" sz="1100" dirty="0"/>
              <a:t>  -  </a:t>
            </a:r>
            <a:r>
              <a:rPr lang="ko-KR" altLang="en-US" sz="1100" dirty="0"/>
              <a:t>최종금액 입력 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상태 값 </a:t>
            </a:r>
            <a:r>
              <a:rPr lang="en-US" altLang="ko-KR" sz="1100" dirty="0"/>
              <a:t>&gt; </a:t>
            </a:r>
            <a:r>
              <a:rPr lang="ko-KR" altLang="en-US" sz="1100" dirty="0"/>
              <a:t>승인 처리 해주세요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학습자 페이지 </a:t>
            </a:r>
            <a:r>
              <a:rPr lang="en-US" altLang="ko-KR" sz="1100" dirty="0"/>
              <a:t>&gt; </a:t>
            </a:r>
            <a:r>
              <a:rPr lang="ko-KR" altLang="en-US" sz="1100" dirty="0"/>
              <a:t>개인신청관리 결재하기 생성 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</a:t>
            </a:r>
            <a:r>
              <a:rPr lang="ko-KR" altLang="en-US" sz="1100" dirty="0" err="1"/>
              <a:t>상태값</a:t>
            </a:r>
            <a:r>
              <a:rPr lang="ko-KR" altLang="en-US" sz="1100" dirty="0"/>
              <a:t> 별 사용자 화면은 다음 페이지 확인</a:t>
            </a:r>
            <a:endParaRPr lang="en-US" altLang="ko-KR" sz="1100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6DA0D4B-90DF-FCD2-B1CD-344DF50A0562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B9972BAA-1D98-0ED8-4F34-E2894DB4F4E2}"/>
              </a:ext>
            </a:extLst>
          </p:cNvPr>
          <p:cNvGrpSpPr/>
          <p:nvPr/>
        </p:nvGrpSpPr>
        <p:grpSpPr>
          <a:xfrm rot="21268831">
            <a:off x="9674601" y="7334549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8BC7AFBB-D2D3-52C5-793D-8B0C5A807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D337EC60-2CB4-D25A-4C88-CA3C88784C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629589F2-0D39-4D25-52E5-3842714D8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352FB259-918A-A6B1-C8E6-447D83E71B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8D6EB887-56DE-AA11-1309-7FCC6D621D43}"/>
              </a:ext>
            </a:extLst>
          </p:cNvPr>
          <p:cNvGrpSpPr/>
          <p:nvPr/>
        </p:nvGrpSpPr>
        <p:grpSpPr>
          <a:xfrm rot="21268831">
            <a:off x="8237241" y="1427638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27187C04-297E-A9A7-A4CA-A84803E54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8CE04B4A-2F83-2AB7-4C3B-CB4F285138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9CAC6C41-36BE-B0BB-6F39-095B71D94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AC1AD44B-B461-1391-474A-D8C06B75F3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0" name="그림 9" descr="텍스트, 스크린샷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DE5C505-A398-3B0A-EE14-3F8A8E4A02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9" y="1637593"/>
            <a:ext cx="1424747" cy="4385076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3193895C-33DD-7202-C1E2-7C2FC3BE1773}"/>
              </a:ext>
            </a:extLst>
          </p:cNvPr>
          <p:cNvSpPr/>
          <p:nvPr/>
        </p:nvSpPr>
        <p:spPr>
          <a:xfrm>
            <a:off x="354013" y="3570911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C9163D58-C223-9501-207D-F4E2C0534942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그림 7" descr="텍스트, 스크린샷, 라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ACBBD92-811F-CEB6-C0E2-24CA3A298B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86" y="989377"/>
            <a:ext cx="4819373" cy="1392509"/>
          </a:xfrm>
          <a:prstGeom prst="rect">
            <a:avLst/>
          </a:prstGeom>
        </p:spPr>
      </p:pic>
      <p:pic>
        <p:nvPicPr>
          <p:cNvPr id="13" name="그림 12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DEBA965-AEB4-414B-B601-1FFFB67F69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2399713"/>
            <a:ext cx="4914896" cy="158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689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FF0C7-5EFE-F02B-C8CF-A1C0F5E29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201FA1D2-C02F-0B6F-C178-06845B2B8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8CB598C-5BA2-B242-6DD9-6ECD62138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F95CF94-5549-C603-E90A-A5F5BF80F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grpSp>
        <p:nvGrpSpPr>
          <p:cNvPr id="23" name="그룹 22">
            <a:extLst>
              <a:ext uri="{FF2B5EF4-FFF2-40B4-BE49-F238E27FC236}">
                <a16:creationId xmlns:a16="http://schemas.microsoft.com/office/drawing/2014/main" id="{F8F21626-1179-3A39-794C-3CA2895BF8D1}"/>
              </a:ext>
            </a:extLst>
          </p:cNvPr>
          <p:cNvGrpSpPr/>
          <p:nvPr/>
        </p:nvGrpSpPr>
        <p:grpSpPr>
          <a:xfrm rot="21268831">
            <a:off x="9674601" y="7334549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E36168D8-F719-6D94-98A9-941A01234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4C078390-CAE2-0721-87ED-4ED4A59102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2ADD7CE2-BC98-7246-2090-2CE423BA8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410E0BF4-F5EF-63F6-68DF-17605C5127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8F6C4F01-FD1D-222E-3AE1-A7EBF78905FA}"/>
              </a:ext>
            </a:extLst>
          </p:cNvPr>
          <p:cNvGrpSpPr/>
          <p:nvPr/>
        </p:nvGrpSpPr>
        <p:grpSpPr>
          <a:xfrm rot="21268831">
            <a:off x="8237241" y="1427638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4C285941-D935-1E5D-3C7F-77074F71E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EA71D132-4D33-4AEA-DE82-86EC720375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E784BE4C-034B-DB6E-7099-336C79579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097BB1E8-AC4C-4C58-5166-43BF008212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0" name="그림 9" descr="텍스트, 스크린샷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26D9D04-6761-DC41-6771-1E17EE2193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9" y="1637593"/>
            <a:ext cx="1424747" cy="4385076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3DC26A3-3961-C81C-78B2-A216255109AA}"/>
              </a:ext>
            </a:extLst>
          </p:cNvPr>
          <p:cNvSpPr/>
          <p:nvPr/>
        </p:nvSpPr>
        <p:spPr>
          <a:xfrm>
            <a:off x="354013" y="3570911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그림 7" descr="텍스트, 스크린샷, 라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5FABF56-2113-0FAC-EDA9-2411FD6CD4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86" y="989377"/>
            <a:ext cx="4819373" cy="1392509"/>
          </a:xfrm>
          <a:prstGeom prst="rect">
            <a:avLst/>
          </a:prstGeom>
        </p:spPr>
      </p:pic>
      <p:pic>
        <p:nvPicPr>
          <p:cNvPr id="13" name="그림 12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25D043C-2D80-7F59-95AC-6FC084AA3A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2399713"/>
            <a:ext cx="4914896" cy="1581968"/>
          </a:xfrm>
          <a:prstGeom prst="rect">
            <a:avLst/>
          </a:prstGeom>
        </p:spPr>
      </p:pic>
      <p:pic>
        <p:nvPicPr>
          <p:cNvPr id="3" name="그림 2" descr="텍스트, 스크린샷, 폰트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D3D161-688F-6135-D964-A175F7BF29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8760" y="3327849"/>
            <a:ext cx="4434925" cy="1019523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A00745A6-CAB6-B196-E483-FD1865C7B1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973187"/>
            <a:ext cx="6858000" cy="2808892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A4AEEAAC-5A6E-2B4B-62B6-BE1A278A845F}"/>
              </a:ext>
            </a:extLst>
          </p:cNvPr>
          <p:cNvSpPr/>
          <p:nvPr/>
        </p:nvSpPr>
        <p:spPr>
          <a:xfrm>
            <a:off x="2498470" y="3856461"/>
            <a:ext cx="1033870" cy="3272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62AEF7B-1F73-59A0-C348-3EAD12F09B41}"/>
              </a:ext>
            </a:extLst>
          </p:cNvPr>
          <p:cNvSpPr/>
          <p:nvPr/>
        </p:nvSpPr>
        <p:spPr>
          <a:xfrm>
            <a:off x="5079360" y="7359501"/>
            <a:ext cx="820399" cy="38181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7DC072-F6A8-9814-5D7E-EAE288683C22}"/>
              </a:ext>
            </a:extLst>
          </p:cNvPr>
          <p:cNvSpPr txBox="1"/>
          <p:nvPr/>
        </p:nvSpPr>
        <p:spPr>
          <a:xfrm>
            <a:off x="296861" y="7839248"/>
            <a:ext cx="6238598" cy="8296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 err="1"/>
              <a:t>내일배움카드</a:t>
            </a:r>
            <a:r>
              <a:rPr lang="ko-KR" altLang="en-US" sz="1100" b="1" dirty="0"/>
              <a:t> 관리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수강생 신청현황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학습자 화면에서 접수 시 </a:t>
            </a:r>
            <a:r>
              <a:rPr lang="ko-KR" altLang="en-US" sz="1100" dirty="0" err="1"/>
              <a:t>어드민</a:t>
            </a:r>
            <a:r>
              <a:rPr lang="ko-KR" altLang="en-US" sz="1100" dirty="0"/>
              <a:t> 화면에서 </a:t>
            </a:r>
            <a:r>
              <a:rPr lang="ko-KR" altLang="en-US" sz="1100" dirty="0" err="1"/>
              <a:t>상태값이</a:t>
            </a:r>
            <a:r>
              <a:rPr lang="ko-KR" altLang="en-US" sz="1100" dirty="0"/>
              <a:t> 접수로 보입니다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학습자는 수강취소만 가능</a:t>
            </a:r>
            <a:endParaRPr lang="en-US" altLang="ko-KR" sz="1100" dirty="0"/>
          </a:p>
        </p:txBody>
      </p:sp>
    </p:spTree>
    <p:extLst>
      <p:ext uri="{BB962C8B-B14F-4D97-AF65-F5344CB8AC3E}">
        <p14:creationId xmlns:p14="http://schemas.microsoft.com/office/powerpoint/2010/main" val="14708014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500B4-10A7-065A-ECE9-3D1BA48DB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F3669DD2-0300-433E-29C1-A17B8CE02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8882EBDB-7687-AD76-E2DB-7202C5EC4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46DBDA0-8F98-1CB8-F3BD-5F25806C29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grpSp>
        <p:nvGrpSpPr>
          <p:cNvPr id="23" name="그룹 22">
            <a:extLst>
              <a:ext uri="{FF2B5EF4-FFF2-40B4-BE49-F238E27FC236}">
                <a16:creationId xmlns:a16="http://schemas.microsoft.com/office/drawing/2014/main" id="{10EDECEE-F7B1-9C33-DB87-F44FBAC904E9}"/>
              </a:ext>
            </a:extLst>
          </p:cNvPr>
          <p:cNvGrpSpPr/>
          <p:nvPr/>
        </p:nvGrpSpPr>
        <p:grpSpPr>
          <a:xfrm rot="21268831">
            <a:off x="9674601" y="7334549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20DAE62D-F006-7C83-8534-5CE7BF4C7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375B2062-C9DA-B102-9666-8292D2E523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D8BD7E12-43FD-6FD6-B58A-AF3B301E8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F16279AD-52DE-F363-1DA3-AC2A351F84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06F277D0-8BDC-D08E-5961-3ECA78E9F0EE}"/>
              </a:ext>
            </a:extLst>
          </p:cNvPr>
          <p:cNvGrpSpPr/>
          <p:nvPr/>
        </p:nvGrpSpPr>
        <p:grpSpPr>
          <a:xfrm rot="21268831">
            <a:off x="8237241" y="1427638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B8EB59B6-7AD6-F4EA-4201-D872AA3EB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24C4D448-DD48-F0E3-D49B-1E6541102A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325977F3-B8CB-92C2-4194-F44C5736B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D16A6A2F-255D-A9F1-45A2-E6EE797D0D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0" name="그림 9" descr="텍스트, 스크린샷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7C08B72-6D11-67F6-D922-2D41166101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9" y="1637593"/>
            <a:ext cx="1424747" cy="4385076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7EE0687E-37B9-DCF1-BA4E-AB1639981B02}"/>
              </a:ext>
            </a:extLst>
          </p:cNvPr>
          <p:cNvSpPr/>
          <p:nvPr/>
        </p:nvSpPr>
        <p:spPr>
          <a:xfrm>
            <a:off x="354013" y="3570911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그림 7" descr="텍스트, 스크린샷, 라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6816F5F-986B-2E63-B02C-80678E4CD3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86" y="989377"/>
            <a:ext cx="4819373" cy="1392509"/>
          </a:xfrm>
          <a:prstGeom prst="rect">
            <a:avLst/>
          </a:prstGeom>
        </p:spPr>
      </p:pic>
      <p:pic>
        <p:nvPicPr>
          <p:cNvPr id="13" name="그림 12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8050665-27FB-E9A8-E019-EBEFD3AC29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2399713"/>
            <a:ext cx="4914896" cy="1581968"/>
          </a:xfrm>
          <a:prstGeom prst="rect">
            <a:avLst/>
          </a:prstGeom>
        </p:spPr>
      </p:pic>
      <p:pic>
        <p:nvPicPr>
          <p:cNvPr id="5" name="그림 4" descr="텍스트, 폰트, 라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5A304BE-E701-5C2F-BF0A-FD260B3C59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4233" y="3376014"/>
            <a:ext cx="4434925" cy="942944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058FFF57-2963-7021-F936-C029B6DA9C80}"/>
              </a:ext>
            </a:extLst>
          </p:cNvPr>
          <p:cNvSpPr/>
          <p:nvPr/>
        </p:nvSpPr>
        <p:spPr>
          <a:xfrm>
            <a:off x="2498470" y="3810049"/>
            <a:ext cx="1033870" cy="37364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1" name="그림 10" descr="텍스트, 스크린샷, 컴퓨터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04DE611-2701-120A-167E-0BF69FD92E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552400"/>
            <a:ext cx="6858000" cy="2807101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C88D7484-67CB-754E-0135-E9AC1D8505DE}"/>
              </a:ext>
            </a:extLst>
          </p:cNvPr>
          <p:cNvSpPr/>
          <p:nvPr/>
        </p:nvSpPr>
        <p:spPr>
          <a:xfrm>
            <a:off x="4766210" y="6975913"/>
            <a:ext cx="1769249" cy="38181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689CE2-E5DC-FCF8-1206-94C0693954DE}"/>
              </a:ext>
            </a:extLst>
          </p:cNvPr>
          <p:cNvSpPr txBox="1"/>
          <p:nvPr/>
        </p:nvSpPr>
        <p:spPr>
          <a:xfrm>
            <a:off x="296861" y="7571269"/>
            <a:ext cx="6238598" cy="82785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 err="1"/>
              <a:t>내일배움카드</a:t>
            </a:r>
            <a:r>
              <a:rPr lang="ko-KR" altLang="en-US" sz="1100" b="1" dirty="0"/>
              <a:t> 관리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수강생 신청현황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 err="1"/>
              <a:t>어드민</a:t>
            </a:r>
            <a:r>
              <a:rPr lang="ko-KR" altLang="en-US" sz="1100" dirty="0"/>
              <a:t> 화면에서 결제로 상태를 바꾸면 학습자는 결제금액과 결제할 수 있는 버튼이 활성화됩니다</a:t>
            </a:r>
            <a:r>
              <a:rPr lang="en-US" altLang="ko-KR" sz="1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33222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B3649-8D14-AF45-1773-D679F2315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58D70BB7-CEB8-A071-E83F-FF2D7629B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B4E2324-0801-B10B-D65C-4FD71A771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4AB3B17-767C-378E-F62B-274BD8142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grpSp>
        <p:nvGrpSpPr>
          <p:cNvPr id="23" name="그룹 22">
            <a:extLst>
              <a:ext uri="{FF2B5EF4-FFF2-40B4-BE49-F238E27FC236}">
                <a16:creationId xmlns:a16="http://schemas.microsoft.com/office/drawing/2014/main" id="{E5B321B5-7560-E450-CE4B-D7283B62C1E7}"/>
              </a:ext>
            </a:extLst>
          </p:cNvPr>
          <p:cNvGrpSpPr/>
          <p:nvPr/>
        </p:nvGrpSpPr>
        <p:grpSpPr>
          <a:xfrm rot="21268831">
            <a:off x="9674601" y="7334549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BD67A87B-D3E4-89AF-C441-CD210F645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9B0B3BE6-7A73-C0DA-C1E6-4F0EE18B8D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787D3566-AC16-2D3E-32C4-6C683BDF2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C93BE7AD-FABA-620A-3C99-9B2D74DAD2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1384634A-23D9-F90B-210E-D12834F9594B}"/>
              </a:ext>
            </a:extLst>
          </p:cNvPr>
          <p:cNvGrpSpPr/>
          <p:nvPr/>
        </p:nvGrpSpPr>
        <p:grpSpPr>
          <a:xfrm rot="21268831">
            <a:off x="8237241" y="1427638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68AE0E24-CD27-F09E-4ACA-9AF6536AD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5ECEE75A-DCFC-0DD7-B131-24315FC160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1C75D3D6-58B1-4BA8-2F52-6395630A1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124861BA-56A7-A4D5-3B33-E502D9F4FA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0" name="그림 9" descr="텍스트, 스크린샷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14B135E-15B7-D6BA-8BE8-DB724A14AF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9" y="1637593"/>
            <a:ext cx="1424747" cy="4385076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8FCBF37E-D9C3-63F8-A489-1C72DDCA2D62}"/>
              </a:ext>
            </a:extLst>
          </p:cNvPr>
          <p:cNvSpPr/>
          <p:nvPr/>
        </p:nvSpPr>
        <p:spPr>
          <a:xfrm>
            <a:off x="354013" y="3570911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그림 7" descr="텍스트, 스크린샷, 라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15D004-119C-91A7-D5AA-C631D416AB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86" y="989377"/>
            <a:ext cx="4819373" cy="1392509"/>
          </a:xfrm>
          <a:prstGeom prst="rect">
            <a:avLst/>
          </a:prstGeom>
        </p:spPr>
      </p:pic>
      <p:pic>
        <p:nvPicPr>
          <p:cNvPr id="13" name="그림 12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5CBFAD0-68D9-1980-4E66-6F78282C5F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2399713"/>
            <a:ext cx="4914896" cy="1581968"/>
          </a:xfrm>
          <a:prstGeom prst="rect">
            <a:avLst/>
          </a:prstGeom>
        </p:spPr>
      </p:pic>
      <p:pic>
        <p:nvPicPr>
          <p:cNvPr id="5" name="그림 4" descr="텍스트, 스크린샷, 직사각형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C9E8E4E-CA08-F983-098D-BFDED3CF23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8760" y="3335814"/>
            <a:ext cx="4405246" cy="101390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934E2A56-958B-94E5-200C-F30344B85414}"/>
              </a:ext>
            </a:extLst>
          </p:cNvPr>
          <p:cNvSpPr/>
          <p:nvPr/>
        </p:nvSpPr>
        <p:spPr>
          <a:xfrm>
            <a:off x="2498470" y="3810049"/>
            <a:ext cx="1033870" cy="37364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1" name="그림 10" descr="텍스트, 컴퓨터, 스크린샷, 노트북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9A488B3-4A4A-D3F5-0C7E-5F9D55C3FD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039157"/>
            <a:ext cx="6858000" cy="2702155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7980CFF0-DA93-2BFF-507B-D9C1B2CB6F6F}"/>
              </a:ext>
            </a:extLst>
          </p:cNvPr>
          <p:cNvSpPr/>
          <p:nvPr/>
        </p:nvSpPr>
        <p:spPr>
          <a:xfrm>
            <a:off x="5091886" y="7085290"/>
            <a:ext cx="1092120" cy="65602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79DE54-C450-BE67-F211-DE8B113A9427}"/>
              </a:ext>
            </a:extLst>
          </p:cNvPr>
          <p:cNvSpPr txBox="1"/>
          <p:nvPr/>
        </p:nvSpPr>
        <p:spPr>
          <a:xfrm>
            <a:off x="296861" y="7905218"/>
            <a:ext cx="6238598" cy="82785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 err="1"/>
              <a:t>내일배움카드</a:t>
            </a:r>
            <a:r>
              <a:rPr lang="ko-KR" altLang="en-US" sz="1100" b="1" dirty="0"/>
              <a:t> 관리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수강생 신청현황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 err="1"/>
              <a:t>어드민</a:t>
            </a:r>
            <a:r>
              <a:rPr lang="ko-KR" altLang="en-US" sz="1100" dirty="0"/>
              <a:t> 화면에서 </a:t>
            </a:r>
            <a:r>
              <a:rPr lang="ko-KR" altLang="en-US" sz="1100" dirty="0" err="1"/>
              <a:t>승인로</a:t>
            </a:r>
            <a:r>
              <a:rPr lang="ko-KR" altLang="en-US" sz="1100" dirty="0"/>
              <a:t> 상태를 바꾼 후 수정을 하면내용이 사라지고 학습자 화면에서 </a:t>
            </a:r>
            <a:r>
              <a:rPr lang="ko-KR" altLang="en-US" sz="1100" dirty="0" err="1"/>
              <a:t>상태값이</a:t>
            </a:r>
            <a:r>
              <a:rPr lang="ko-KR" altLang="en-US" sz="1100" dirty="0"/>
              <a:t> 사라지게 됩니다</a:t>
            </a:r>
            <a:r>
              <a:rPr lang="en-US" altLang="ko-KR" sz="1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84480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B8268-D82F-B175-55CD-E3338B7BE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52D0876E-03B8-5BE6-B1AF-525BDCC21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5625FD7-D8D6-79EF-6F67-7516856C5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83A6654-6793-DCFC-5481-3A4E066DE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grpSp>
        <p:nvGrpSpPr>
          <p:cNvPr id="23" name="그룹 22">
            <a:extLst>
              <a:ext uri="{FF2B5EF4-FFF2-40B4-BE49-F238E27FC236}">
                <a16:creationId xmlns:a16="http://schemas.microsoft.com/office/drawing/2014/main" id="{B2792C45-47ED-739F-0D9B-BB6344C681D2}"/>
              </a:ext>
            </a:extLst>
          </p:cNvPr>
          <p:cNvGrpSpPr/>
          <p:nvPr/>
        </p:nvGrpSpPr>
        <p:grpSpPr>
          <a:xfrm rot="21268831">
            <a:off x="9674601" y="7334549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AE1D1FE0-F8E9-8835-04C4-DD7DCFBCA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27AB8DC7-9A9A-0DA1-D071-4E62ECFF9A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2AD7B731-B901-26C3-C963-5884A8EED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3216C51B-D500-BD5C-352A-7E703ADCFC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98FAD0C0-6EA7-5629-9EC5-AC0D5B903530}"/>
              </a:ext>
            </a:extLst>
          </p:cNvPr>
          <p:cNvGrpSpPr/>
          <p:nvPr/>
        </p:nvGrpSpPr>
        <p:grpSpPr>
          <a:xfrm rot="21268831">
            <a:off x="8237241" y="1427638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6D1FA8D9-D28D-F3B4-F1AF-832C4E527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29F2D600-FFEE-928B-69A0-DCD823F683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8ADDECF1-6169-1E25-A449-83CA34674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3DE9358C-7DE4-D437-031A-F583FC0CFE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0" name="그림 9" descr="텍스트, 스크린샷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E88CC7D-498A-3A64-1C31-E336030E03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9" y="1637593"/>
            <a:ext cx="1424747" cy="4385076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7F7185D-AB0E-1496-B8FF-1444A1068419}"/>
              </a:ext>
            </a:extLst>
          </p:cNvPr>
          <p:cNvSpPr/>
          <p:nvPr/>
        </p:nvSpPr>
        <p:spPr>
          <a:xfrm>
            <a:off x="354013" y="3570911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그림 7" descr="텍스트, 스크린샷, 라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0F662EC-DF51-857B-FD75-6FCE1D15A0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86" y="989377"/>
            <a:ext cx="4819373" cy="1392509"/>
          </a:xfrm>
          <a:prstGeom prst="rect">
            <a:avLst/>
          </a:prstGeom>
        </p:spPr>
      </p:pic>
      <p:pic>
        <p:nvPicPr>
          <p:cNvPr id="13" name="그림 12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B31E74-AB27-618E-9503-F7AFD3A05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2399713"/>
            <a:ext cx="4914896" cy="1581968"/>
          </a:xfrm>
          <a:prstGeom prst="rect">
            <a:avLst/>
          </a:prstGeom>
        </p:spPr>
      </p:pic>
      <p:pic>
        <p:nvPicPr>
          <p:cNvPr id="5" name="그림 4" descr="텍스트, 스크린샷, 폰트, 일렉트릭 블루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C8CD26F-9339-8A72-ED00-B33F371A90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0390" y="3386568"/>
            <a:ext cx="4405246" cy="922398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321C7298-C848-C650-7C33-BB1C7C9EF5C1}"/>
              </a:ext>
            </a:extLst>
          </p:cNvPr>
          <p:cNvSpPr/>
          <p:nvPr/>
        </p:nvSpPr>
        <p:spPr>
          <a:xfrm>
            <a:off x="2498470" y="3856461"/>
            <a:ext cx="930530" cy="3272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1" name="그림 10" descr="텍스트, 스크린샷, 컴퓨터, 멀티미디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CBE99FE-274A-ACDF-2CF1-2E9558CA52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968536"/>
            <a:ext cx="6858000" cy="2732930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A2082D74-6CEF-384E-8A92-D4E59574E9B2}"/>
              </a:ext>
            </a:extLst>
          </p:cNvPr>
          <p:cNvSpPr/>
          <p:nvPr/>
        </p:nvSpPr>
        <p:spPr>
          <a:xfrm>
            <a:off x="5154516" y="7319654"/>
            <a:ext cx="820399" cy="38181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81D5BF-4C8B-8A23-AA22-A7991FC7DE23}"/>
              </a:ext>
            </a:extLst>
          </p:cNvPr>
          <p:cNvSpPr txBox="1"/>
          <p:nvPr/>
        </p:nvSpPr>
        <p:spPr>
          <a:xfrm>
            <a:off x="296861" y="7918444"/>
            <a:ext cx="6238598" cy="5739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 err="1"/>
              <a:t>내일배움카드</a:t>
            </a:r>
            <a:r>
              <a:rPr lang="ko-KR" altLang="en-US" sz="1100" b="1" dirty="0"/>
              <a:t> 관리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수강생 신청현황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 err="1"/>
              <a:t>어드민</a:t>
            </a:r>
            <a:r>
              <a:rPr lang="ko-KR" altLang="en-US" sz="1100" dirty="0"/>
              <a:t> 화면에서 취소로 </a:t>
            </a:r>
            <a:r>
              <a:rPr lang="ko-KR" altLang="en-US" sz="1100" dirty="0" err="1"/>
              <a:t>상태값을</a:t>
            </a:r>
            <a:r>
              <a:rPr lang="ko-KR" altLang="en-US" sz="1100" dirty="0"/>
              <a:t> 변경하면 사용자 화면에서 </a:t>
            </a:r>
            <a:r>
              <a:rPr lang="ko-KR" altLang="en-US" sz="1100" dirty="0" err="1"/>
              <a:t>상태값이</a:t>
            </a:r>
            <a:r>
              <a:rPr lang="ko-KR" altLang="en-US" sz="1100" dirty="0"/>
              <a:t> 취소로 표시됩니다</a:t>
            </a:r>
            <a:r>
              <a:rPr lang="en-US" altLang="ko-KR" sz="1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85836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6FEB6-A6EB-BCF8-6422-CC77290B9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3C7BFE5B-0B81-D7F1-A754-1A62042D5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22D7BCD-265A-BCBC-B279-EAFA70B74DAF}"/>
              </a:ext>
            </a:extLst>
          </p:cNvPr>
          <p:cNvSpPr txBox="1"/>
          <p:nvPr/>
        </p:nvSpPr>
        <p:spPr>
          <a:xfrm>
            <a:off x="296861" y="4953000"/>
            <a:ext cx="6238598" cy="20992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 err="1"/>
              <a:t>내일배움카드</a:t>
            </a:r>
            <a:r>
              <a:rPr lang="ko-KR" altLang="en-US" sz="1100" b="1" dirty="0"/>
              <a:t> 관리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수강생 신청현황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학습자 페이지 </a:t>
            </a:r>
            <a:r>
              <a:rPr lang="ko-KR" altLang="en-US" sz="1100" dirty="0" err="1"/>
              <a:t>내일배움카드</a:t>
            </a:r>
            <a:r>
              <a:rPr lang="ko-KR" altLang="en-US" sz="1100" dirty="0"/>
              <a:t> 수강신청한 학습자 접수 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상태 값</a:t>
            </a:r>
            <a:r>
              <a:rPr lang="en-US" altLang="ko-KR" sz="1100" dirty="0"/>
              <a:t>, </a:t>
            </a:r>
            <a:r>
              <a:rPr lang="ko-KR" altLang="en-US" sz="1100" dirty="0"/>
              <a:t>및 각 필드 확인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최종금액 입력 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상태 값 </a:t>
            </a:r>
            <a:r>
              <a:rPr lang="en-US" altLang="ko-KR" sz="1100" dirty="0"/>
              <a:t>&gt; </a:t>
            </a:r>
            <a:r>
              <a:rPr lang="ko-KR" altLang="en-US" sz="1100" dirty="0"/>
              <a:t>승인 처리 해주세요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-  </a:t>
            </a:r>
            <a:r>
              <a:rPr lang="ko-KR" altLang="en-US" sz="1100" dirty="0"/>
              <a:t>학습자 페이지 </a:t>
            </a:r>
            <a:r>
              <a:rPr lang="en-US" altLang="ko-KR" sz="1100" dirty="0"/>
              <a:t>&gt; </a:t>
            </a:r>
            <a:r>
              <a:rPr lang="ko-KR" altLang="en-US" sz="1100" dirty="0"/>
              <a:t>개인신청관리 결재하기 생성 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결재 하기 카드사 선택 결재 완료 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학습 시작인 전 </a:t>
            </a:r>
            <a:r>
              <a:rPr lang="en-US" altLang="ko-KR" sz="1100" dirty="0"/>
              <a:t>&gt; </a:t>
            </a:r>
            <a:r>
              <a:rPr lang="ko-KR" altLang="en-US" sz="1100" dirty="0"/>
              <a:t>대기중인 과정</a:t>
            </a:r>
            <a:r>
              <a:rPr lang="en-US" altLang="ko-KR" sz="1100" dirty="0"/>
              <a:t>,  </a:t>
            </a:r>
            <a:r>
              <a:rPr lang="ko-KR" altLang="en-US" sz="1100" dirty="0"/>
              <a:t>학습일 </a:t>
            </a:r>
            <a:r>
              <a:rPr lang="ko-KR" altLang="en-US" sz="1100" dirty="0" err="1"/>
              <a:t>시작시</a:t>
            </a:r>
            <a:r>
              <a:rPr lang="ko-KR" altLang="en-US" sz="1100" dirty="0"/>
              <a:t> 진행중인 과정에 강의 생성 됩니다</a:t>
            </a:r>
            <a:r>
              <a:rPr lang="en-US" altLang="ko-KR" sz="1100" dirty="0"/>
              <a:t>.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8C53A9D4-3F96-DD17-ADC0-04DAFECEF941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B3347C6A-AFD8-EE9A-BFCA-00B2BCCF3E72}"/>
              </a:ext>
            </a:extLst>
          </p:cNvPr>
          <p:cNvGrpSpPr/>
          <p:nvPr/>
        </p:nvGrpSpPr>
        <p:grpSpPr>
          <a:xfrm rot="21268831">
            <a:off x="9674601" y="7334549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7318A90D-E4C4-CA67-29C2-769E80430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63CAEA3E-1B3A-7FD5-2B31-F13AFE00BF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8F404E8D-D8AE-841D-C2F0-30ACAE7DC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34531273-7187-31F2-47CE-32A57B1550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4" name="직사각형 3">
            <a:extLst>
              <a:ext uri="{FF2B5EF4-FFF2-40B4-BE49-F238E27FC236}">
                <a16:creationId xmlns:a16="http://schemas.microsoft.com/office/drawing/2014/main" id="{25F6307F-459F-8607-49E4-A10842B44265}"/>
              </a:ext>
            </a:extLst>
          </p:cNvPr>
          <p:cNvSpPr/>
          <p:nvPr/>
        </p:nvSpPr>
        <p:spPr>
          <a:xfrm>
            <a:off x="8838488" y="2561919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97D1CA12-8FC9-0F89-6C64-D704020B4EC9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3" name="그림 32" descr="텍스트, 스크린샷, 컴퓨터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4A49BAB-C4EC-AF00-8768-A1CB876CB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734172"/>
            <a:ext cx="6238596" cy="3655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그림 34" descr="텍스트, 스크린샷, 폰트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214015E-F234-E369-C7B8-1D98D47CB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23" y="3108960"/>
            <a:ext cx="3725160" cy="1562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F2DCADA4-3720-A7CC-8B88-CFD231570C78}"/>
              </a:ext>
            </a:extLst>
          </p:cNvPr>
          <p:cNvGrpSpPr/>
          <p:nvPr/>
        </p:nvGrpSpPr>
        <p:grpSpPr>
          <a:xfrm rot="21268831">
            <a:off x="5671353" y="3687740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1A5283F3-9EFB-CABF-6BE7-6E7BDE114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9675260F-E932-A7BE-C497-0D93DC3855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7BDEF974-EA81-8BD1-8F70-6F2E1B170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7C74478D-6900-4177-0D0D-6E5A8BF741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2871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47815-6824-5445-4D8A-FF1425C47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A7987207-36F5-E082-FC15-602431BB6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8CA25E34-F15F-A519-BA76-080B098768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467F1D6-665C-6353-C980-417E4A3BB79D}"/>
              </a:ext>
            </a:extLst>
          </p:cNvPr>
          <p:cNvSpPr txBox="1"/>
          <p:nvPr/>
        </p:nvSpPr>
        <p:spPr>
          <a:xfrm>
            <a:off x="296863" y="7068078"/>
            <a:ext cx="6264274" cy="82785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/>
              <a:t>1.</a:t>
            </a:r>
            <a:r>
              <a:rPr lang="ko-KR" altLang="en-US" sz="1100" dirty="0"/>
              <a:t>왼쪽 숫자는 회원에게 </a:t>
            </a:r>
            <a:r>
              <a:rPr lang="ko-KR" altLang="en-US" sz="1100" dirty="0" err="1"/>
              <a:t>입과된</a:t>
            </a:r>
            <a:r>
              <a:rPr lang="ko-KR" altLang="en-US" sz="1100" dirty="0"/>
              <a:t> 과정의 수 입니다</a:t>
            </a:r>
            <a:r>
              <a:rPr lang="en-US" altLang="ko-KR" sz="1100" dirty="0"/>
              <a:t>..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2. </a:t>
            </a:r>
            <a:r>
              <a:rPr lang="ko-KR" altLang="en-US" sz="1100" dirty="0"/>
              <a:t>클릭이 가능한 회원은 삭제가 가능합니다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</a:t>
            </a:r>
            <a:r>
              <a:rPr lang="en-US" altLang="ko-KR" sz="1100" dirty="0">
                <a:solidFill>
                  <a:srgbClr val="0070C0"/>
                </a:solidFill>
              </a:rPr>
              <a:t>* </a:t>
            </a:r>
            <a:r>
              <a:rPr lang="ko-KR" altLang="en-US" sz="1100" dirty="0" err="1">
                <a:solidFill>
                  <a:srgbClr val="0070C0"/>
                </a:solidFill>
              </a:rPr>
              <a:t>입과가</a:t>
            </a:r>
            <a:r>
              <a:rPr lang="ko-KR" altLang="en-US" sz="1100" dirty="0">
                <a:solidFill>
                  <a:srgbClr val="0070C0"/>
                </a:solidFill>
              </a:rPr>
              <a:t> 되어 있는 회원은 삭제가 불가 합니다</a:t>
            </a:r>
            <a:r>
              <a:rPr lang="en-US" altLang="ko-KR" sz="11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C7955AD-3021-627B-A307-666374B15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pic>
        <p:nvPicPr>
          <p:cNvPr id="3" name="그림 2" descr="소프트웨어, 멀티미디어 소프트웨어, 그래픽 소프트웨어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D811D4B-CBD7-74B0-E3BF-7592D3FE4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1646962"/>
            <a:ext cx="1419223" cy="5421116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406D8576-A406-34D6-F131-1BB8367C2169}"/>
              </a:ext>
            </a:extLst>
          </p:cNvPr>
          <p:cNvSpPr/>
          <p:nvPr/>
        </p:nvSpPr>
        <p:spPr>
          <a:xfrm>
            <a:off x="420685" y="2138499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5E424DE-581B-90B5-4619-23AA2D201D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75" y="971550"/>
            <a:ext cx="4808537" cy="589455"/>
          </a:xfrm>
          <a:prstGeom prst="rect">
            <a:avLst/>
          </a:prstGeom>
        </p:spPr>
      </p:pic>
      <p:pic>
        <p:nvPicPr>
          <p:cNvPr id="5" name="그림 4" descr="텍스트, 번호, 소프트웨어, 컴퓨터 아이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5730B38-0297-F3ED-0F15-F7236AF443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83" y="1624259"/>
            <a:ext cx="4911730" cy="2250345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3CAF8E60-CEA7-A884-9B99-94AE08228264}"/>
              </a:ext>
            </a:extLst>
          </p:cNvPr>
          <p:cNvSpPr/>
          <p:nvPr/>
        </p:nvSpPr>
        <p:spPr>
          <a:xfrm>
            <a:off x="1735133" y="2320208"/>
            <a:ext cx="265118" cy="15728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텍스트, 라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FF12C01-F902-56AA-9DBE-14196D916F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133" y="4754479"/>
            <a:ext cx="4892679" cy="993863"/>
          </a:xfrm>
          <a:prstGeom prst="rect">
            <a:avLst/>
          </a:prstGeom>
          <a:ln>
            <a:solidFill>
              <a:schemeClr val="tx2">
                <a:lumMod val="10000"/>
                <a:lumOff val="90000"/>
              </a:schemeClr>
            </a:solidFill>
          </a:ln>
        </p:spPr>
      </p:pic>
      <p:pic>
        <p:nvPicPr>
          <p:cNvPr id="11" name="그림 10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96F0A3B-42A1-4FED-DBBF-B45244BD91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039" y="4754479"/>
            <a:ext cx="1104237" cy="900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F63806-1072-EC89-AD20-4D5843A58841}"/>
              </a:ext>
            </a:extLst>
          </p:cNvPr>
          <p:cNvSpPr txBox="1"/>
          <p:nvPr/>
        </p:nvSpPr>
        <p:spPr>
          <a:xfrm>
            <a:off x="1716082" y="5761879"/>
            <a:ext cx="4911730" cy="8296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/>
              <a:t>1.</a:t>
            </a:r>
            <a:r>
              <a:rPr lang="ko-KR" altLang="en-US" sz="1100" dirty="0"/>
              <a:t>학습자 엑셀등록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 - </a:t>
            </a:r>
            <a:r>
              <a:rPr lang="ko-KR" altLang="en-US" sz="1100" dirty="0"/>
              <a:t> 해당파일 형식에 맞추어 정보 입력 후 업로드 해주세요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</a:t>
            </a:r>
            <a:r>
              <a:rPr lang="en-US" altLang="ko-KR" sz="1100" dirty="0">
                <a:solidFill>
                  <a:srgbClr val="0070C0"/>
                </a:solidFill>
              </a:rPr>
              <a:t>* </a:t>
            </a:r>
            <a:r>
              <a:rPr lang="ko-KR" altLang="en-US" sz="1100" dirty="0">
                <a:solidFill>
                  <a:srgbClr val="0070C0"/>
                </a:solidFill>
              </a:rPr>
              <a:t>회원등록전 사업주를 미리 등록해 주세요</a:t>
            </a:r>
            <a:r>
              <a:rPr lang="en-US" altLang="ko-KR" sz="1100" dirty="0">
                <a:solidFill>
                  <a:srgbClr val="0070C0"/>
                </a:solidFill>
              </a:rPr>
              <a:t>.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AB63603A-D893-E1CA-DC49-E7C2DA4CE8F7}"/>
              </a:ext>
            </a:extLst>
          </p:cNvPr>
          <p:cNvGrpSpPr/>
          <p:nvPr/>
        </p:nvGrpSpPr>
        <p:grpSpPr>
          <a:xfrm rot="21268831">
            <a:off x="6211306" y="5541039"/>
            <a:ext cx="211137" cy="404812"/>
            <a:chOff x="6756400" y="5259388"/>
            <a:chExt cx="685800" cy="941388"/>
          </a:xfrm>
        </p:grpSpPr>
        <p:sp>
          <p:nvSpPr>
            <p:cNvPr id="16" name="Freeform 242">
              <a:extLst>
                <a:ext uri="{FF2B5EF4-FFF2-40B4-BE49-F238E27FC236}">
                  <a16:creationId xmlns:a16="http://schemas.microsoft.com/office/drawing/2014/main" id="{40D02B52-25CD-8BB8-BFB3-FFE93075C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243">
              <a:extLst>
                <a:ext uri="{FF2B5EF4-FFF2-40B4-BE49-F238E27FC236}">
                  <a16:creationId xmlns:a16="http://schemas.microsoft.com/office/drawing/2014/main" id="{549A06FA-EE0F-090D-6CE2-E4BB358977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350">
              <a:extLst>
                <a:ext uri="{FF2B5EF4-FFF2-40B4-BE49-F238E27FC236}">
                  <a16:creationId xmlns:a16="http://schemas.microsoft.com/office/drawing/2014/main" id="{C4CC1E9C-290A-D35A-5143-4BB4881A9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351">
              <a:extLst>
                <a:ext uri="{FF2B5EF4-FFF2-40B4-BE49-F238E27FC236}">
                  <a16:creationId xmlns:a16="http://schemas.microsoft.com/office/drawing/2014/main" id="{A67A806F-9BF5-74D8-7D5F-83790C507B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11A05B59-3FD6-AF25-1F84-EBD353070BE2}"/>
              </a:ext>
            </a:extLst>
          </p:cNvPr>
          <p:cNvGrpSpPr/>
          <p:nvPr/>
        </p:nvGrpSpPr>
        <p:grpSpPr>
          <a:xfrm rot="21268831">
            <a:off x="1837597" y="2955336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6A2CCA42-F04C-FCFA-B97B-C9BA30C18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243">
              <a:extLst>
                <a:ext uri="{FF2B5EF4-FFF2-40B4-BE49-F238E27FC236}">
                  <a16:creationId xmlns:a16="http://schemas.microsoft.com/office/drawing/2014/main" id="{2181F6FA-6165-C55C-21E4-016B8A982A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350">
              <a:extLst>
                <a:ext uri="{FF2B5EF4-FFF2-40B4-BE49-F238E27FC236}">
                  <a16:creationId xmlns:a16="http://schemas.microsoft.com/office/drawing/2014/main" id="{7DC7B589-D938-82B6-556A-A40C7565A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1">
              <a:extLst>
                <a:ext uri="{FF2B5EF4-FFF2-40B4-BE49-F238E27FC236}">
                  <a16:creationId xmlns:a16="http://schemas.microsoft.com/office/drawing/2014/main" id="{24649159-9871-261F-01F5-F24ED1EDCA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15118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BB553-21B0-81A5-D5B5-29B09B223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6067EF8F-9B6D-DFE7-09B3-E3F98CAE4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A39EE19-374A-15B5-F725-EE18B3644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4F9F24E-8948-BA12-98FE-6405EA426B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DDFD562-918B-78B9-34C2-21F9E2F10BD7}"/>
              </a:ext>
            </a:extLst>
          </p:cNvPr>
          <p:cNvSpPr txBox="1"/>
          <p:nvPr/>
        </p:nvSpPr>
        <p:spPr>
          <a:xfrm>
            <a:off x="296861" y="6022669"/>
            <a:ext cx="6238598" cy="82785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 err="1"/>
              <a:t>내일배움카드</a:t>
            </a:r>
            <a:r>
              <a:rPr lang="ko-KR" altLang="en-US" sz="1100" b="1" dirty="0"/>
              <a:t> 관리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학습자 수강현황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</a:t>
            </a:r>
            <a:r>
              <a:rPr lang="en-US" altLang="ko-KR" sz="1100" dirty="0">
                <a:highlight>
                  <a:srgbClr val="00FFFF"/>
                </a:highlight>
              </a:rPr>
              <a:t>-  </a:t>
            </a:r>
            <a:r>
              <a:rPr lang="ko-KR" altLang="en-US" sz="1100" dirty="0">
                <a:highlight>
                  <a:srgbClr val="00FFFF"/>
                </a:highlight>
              </a:rPr>
              <a:t>상단 검색부분 전체적 </a:t>
            </a:r>
            <a:r>
              <a:rPr lang="ko-KR" altLang="en-US" sz="1100" dirty="0" err="1">
                <a:highlight>
                  <a:srgbClr val="00FFFF"/>
                </a:highlight>
              </a:rPr>
              <a:t>수정중</a:t>
            </a:r>
            <a:endParaRPr lang="en-US" altLang="ko-KR" sz="1100" dirty="0">
              <a:highlight>
                <a:srgbClr val="00FFFF"/>
              </a:highlight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b="1" dirty="0"/>
              <a:t>이하 기능은 수강생현황과 같습니다</a:t>
            </a:r>
            <a:r>
              <a:rPr lang="en-US" altLang="ko-KR" sz="1100" b="1" dirty="0"/>
              <a:t>.</a:t>
            </a:r>
            <a:endParaRPr lang="en-US" altLang="ko-KR" sz="1100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79EA273-7598-F39F-B664-47EAA5C18B62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34713636-FD7D-B6FE-1464-99C8A1A85790}"/>
              </a:ext>
            </a:extLst>
          </p:cNvPr>
          <p:cNvGrpSpPr/>
          <p:nvPr/>
        </p:nvGrpSpPr>
        <p:grpSpPr>
          <a:xfrm rot="21268831">
            <a:off x="9674601" y="7334549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C557CA74-43A4-6FA6-0EC0-E74C82D86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22137DA5-8C96-D818-FE14-8B5A0DC858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9D19E160-387E-59E7-A46C-3EA83BE77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D90192BE-6C63-B94D-910E-13D1A8D5D6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0B6713C9-FDA6-F304-F4D8-7FE6BECC3FD2}"/>
              </a:ext>
            </a:extLst>
          </p:cNvPr>
          <p:cNvGrpSpPr/>
          <p:nvPr/>
        </p:nvGrpSpPr>
        <p:grpSpPr>
          <a:xfrm rot="21268831">
            <a:off x="8237241" y="1427638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AAAFCA1A-EB3F-D1A2-FE76-F89F05818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0C5E032F-D217-C822-49DA-D6F21C5F16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0EB0F2DE-502D-6E06-3EDA-497D94A52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6ED90672-76A0-4794-F596-EB135F60AD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C4E889F0-5406-F71C-BFCB-60CEDD520368}"/>
              </a:ext>
            </a:extLst>
          </p:cNvPr>
          <p:cNvSpPr/>
          <p:nvPr/>
        </p:nvSpPr>
        <p:spPr>
          <a:xfrm>
            <a:off x="7374629" y="371569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 descr="텍스트, 스크린샷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08C5565-DEA7-16E4-9FC3-084D69CD3D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9" y="1646962"/>
            <a:ext cx="1419225" cy="4375707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FAACBCCB-E7F1-F1C5-3EE1-A888C12DB2ED}"/>
              </a:ext>
            </a:extLst>
          </p:cNvPr>
          <p:cNvSpPr/>
          <p:nvPr/>
        </p:nvSpPr>
        <p:spPr>
          <a:xfrm>
            <a:off x="383662" y="3761411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 descr="텍스트, 스크린샷, 라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711F8D9-DEBD-88B6-5B88-8211023266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564" y="952501"/>
            <a:ext cx="4824895" cy="2013608"/>
          </a:xfrm>
          <a:prstGeom prst="rect">
            <a:avLst/>
          </a:prstGeom>
        </p:spPr>
      </p:pic>
      <p:pic>
        <p:nvPicPr>
          <p:cNvPr id="10" name="그림 9" descr="텍스트, 소프트웨어, 컴퓨터 아이콘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D4FCB57-642D-F009-F1D0-00C2FD2ACE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66" y="2947058"/>
            <a:ext cx="4824895" cy="286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858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8FDC8-1591-093B-4C1C-5CE4BABCF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D6679FF4-DA7C-EBC0-5AC2-BCB954093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5E1A7FA-CB9E-391D-9303-0DBDC9241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89AB440-7C6D-C5C5-C7A8-D04023AB9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DB3AC7D-B6B5-0FF7-C91F-BD850EC0A850}"/>
              </a:ext>
            </a:extLst>
          </p:cNvPr>
          <p:cNvSpPr txBox="1"/>
          <p:nvPr/>
        </p:nvSpPr>
        <p:spPr>
          <a:xfrm>
            <a:off x="296861" y="6675120"/>
            <a:ext cx="6238598" cy="26052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b="1" dirty="0"/>
              <a:t>1. </a:t>
            </a:r>
            <a:r>
              <a:rPr lang="ko-KR" altLang="en-US" sz="1100" b="1" dirty="0"/>
              <a:t>수강관리 관리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학습자 수강현황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-                        </a:t>
            </a:r>
            <a:r>
              <a:rPr lang="ko-KR" altLang="en-US" sz="1100" b="1" dirty="0"/>
              <a:t>환급과정</a:t>
            </a:r>
            <a:r>
              <a:rPr lang="en-US" altLang="ko-KR" sz="1100" b="1" dirty="0"/>
              <a:t>, </a:t>
            </a:r>
            <a:r>
              <a:rPr lang="ko-KR" altLang="en-US" sz="1100" b="1" dirty="0"/>
              <a:t>비환급과정 수강관리를 할 수 있습니다</a:t>
            </a:r>
            <a:r>
              <a:rPr lang="en-US" altLang="ko-KR" sz="1100" b="1" dirty="0"/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highlight>
                  <a:srgbClr val="00FFFF"/>
                </a:highlight>
              </a:rPr>
              <a:t>  -  </a:t>
            </a:r>
            <a:r>
              <a:rPr lang="ko-KR" altLang="en-US" sz="1100" dirty="0">
                <a:highlight>
                  <a:srgbClr val="00FFFF"/>
                </a:highlight>
              </a:rPr>
              <a:t>검색 전체 수정 중 입니다</a:t>
            </a:r>
            <a:r>
              <a:rPr lang="en-US" altLang="ko-KR" sz="1100" dirty="0">
                <a:highlight>
                  <a:srgbClr val="00FFFF"/>
                </a:highlight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2.  </a:t>
            </a:r>
            <a:r>
              <a:rPr lang="ko-KR" altLang="en-US" sz="1100" dirty="0"/>
              <a:t>유사 기능 생략</a:t>
            </a:r>
            <a:r>
              <a:rPr lang="en-US" altLang="ko-KR" sz="1100" dirty="0"/>
              <a:t>….</a:t>
            </a:r>
          </a:p>
          <a:p>
            <a:pPr>
              <a:lnSpc>
                <a:spcPct val="150000"/>
              </a:lnSpc>
            </a:pPr>
            <a:r>
              <a:rPr lang="ko-KR" altLang="en-US" sz="1100" b="1" dirty="0"/>
              <a:t>  </a:t>
            </a:r>
            <a:r>
              <a:rPr lang="en-US" altLang="ko-KR" sz="1100" b="1" dirty="0"/>
              <a:t>-  </a:t>
            </a:r>
            <a:r>
              <a:rPr lang="ko-KR" altLang="en-US" sz="1100" b="1" dirty="0"/>
              <a:t>진행상황</a:t>
            </a:r>
            <a:r>
              <a:rPr lang="en-US" altLang="ko-KR" sz="1100" b="1" dirty="0"/>
              <a:t>: </a:t>
            </a:r>
            <a:r>
              <a:rPr lang="ko-KR" altLang="en-US" sz="1100" dirty="0"/>
              <a:t>수강대기</a:t>
            </a:r>
            <a:r>
              <a:rPr lang="en-US" altLang="ko-KR" sz="1100" dirty="0"/>
              <a:t>- </a:t>
            </a:r>
            <a:r>
              <a:rPr lang="ko-KR" altLang="en-US" sz="1100" dirty="0"/>
              <a:t>과정상세 내역 이동</a:t>
            </a:r>
            <a:r>
              <a:rPr lang="en-US" altLang="ko-KR" sz="1100" dirty="0"/>
              <a:t> (</a:t>
            </a:r>
            <a:r>
              <a:rPr lang="ko-KR" altLang="en-US" sz="1100" dirty="0">
                <a:highlight>
                  <a:srgbClr val="FFFF00"/>
                </a:highlight>
              </a:rPr>
              <a:t>수강시작 시 </a:t>
            </a:r>
            <a:r>
              <a:rPr lang="ko-KR" altLang="en-US" sz="1100" dirty="0" err="1">
                <a:highlight>
                  <a:srgbClr val="FFFF00"/>
                </a:highlight>
              </a:rPr>
              <a:t>수강중</a:t>
            </a:r>
            <a:r>
              <a:rPr lang="ko-KR" altLang="en-US" sz="1100" dirty="0">
                <a:highlight>
                  <a:srgbClr val="FFFF00"/>
                </a:highlight>
              </a:rPr>
              <a:t> </a:t>
            </a:r>
            <a:r>
              <a:rPr lang="ko-KR" altLang="en-US" sz="1100" dirty="0" err="1">
                <a:highlight>
                  <a:srgbClr val="FFFF00"/>
                </a:highlight>
              </a:rPr>
              <a:t>워딩</a:t>
            </a:r>
            <a:r>
              <a:rPr lang="ko-KR" altLang="en-US" sz="1100" dirty="0">
                <a:highlight>
                  <a:srgbClr val="FFFF00"/>
                </a:highlight>
              </a:rPr>
              <a:t> 자동 변경</a:t>
            </a:r>
            <a:r>
              <a:rPr lang="en-US" altLang="ko-KR" sz="1100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 </a:t>
            </a:r>
            <a:r>
              <a:rPr lang="ko-KR" altLang="en-US" sz="1100" dirty="0"/>
              <a:t>전화상담</a:t>
            </a:r>
            <a:r>
              <a:rPr lang="en-US" altLang="ko-KR" sz="1100" dirty="0"/>
              <a:t> :  </a:t>
            </a:r>
            <a:r>
              <a:rPr lang="ko-KR" altLang="en-US" sz="1100" dirty="0"/>
              <a:t>학습자 상세내역 이동</a:t>
            </a:r>
            <a:r>
              <a:rPr lang="en-US" altLang="ko-KR" sz="1100" dirty="0">
                <a:highlight>
                  <a:srgbClr val="FFFF00"/>
                </a:highlight>
              </a:rPr>
              <a:t>(</a:t>
            </a:r>
            <a:r>
              <a:rPr lang="ko-KR" altLang="en-US" sz="1100" dirty="0">
                <a:highlight>
                  <a:srgbClr val="FFFF00"/>
                </a:highlight>
              </a:rPr>
              <a:t>상담내역 관리</a:t>
            </a:r>
            <a:r>
              <a:rPr lang="en-US" altLang="ko-KR" sz="1100" dirty="0">
                <a:highlight>
                  <a:srgbClr val="FFFF00"/>
                </a:highlight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학습자</a:t>
            </a:r>
            <a:r>
              <a:rPr lang="en-US" altLang="ko-KR" sz="1100" dirty="0"/>
              <a:t>: </a:t>
            </a:r>
            <a:r>
              <a:rPr lang="ko-KR" altLang="en-US" sz="1100" dirty="0"/>
              <a:t>이름 </a:t>
            </a:r>
            <a:r>
              <a:rPr lang="en-US" altLang="ko-KR" sz="1100" dirty="0"/>
              <a:t>, </a:t>
            </a:r>
            <a:r>
              <a:rPr lang="ko-KR" altLang="en-US" sz="1100" dirty="0"/>
              <a:t>아이디</a:t>
            </a:r>
            <a:r>
              <a:rPr lang="en-US" altLang="ko-KR" sz="1100" dirty="0"/>
              <a:t>- </a:t>
            </a:r>
            <a:r>
              <a:rPr lang="ko-KR" altLang="en-US" sz="1100" dirty="0"/>
              <a:t>학습자 상세정보 이동</a:t>
            </a:r>
            <a:r>
              <a:rPr lang="en-US" altLang="ko-KR" sz="1100" dirty="0"/>
              <a:t> 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b="1" dirty="0"/>
              <a:t>중간평가</a:t>
            </a:r>
            <a:r>
              <a:rPr lang="en-US" altLang="ko-KR" sz="1100" b="1" dirty="0"/>
              <a:t>, </a:t>
            </a:r>
            <a:r>
              <a:rPr lang="ko-KR" altLang="en-US" sz="1100" b="1" dirty="0"/>
              <a:t>최종평가</a:t>
            </a:r>
            <a:r>
              <a:rPr lang="en-US" altLang="ko-KR" sz="1100" b="1" dirty="0"/>
              <a:t>, </a:t>
            </a:r>
            <a:r>
              <a:rPr lang="ko-KR" altLang="en-US" sz="1100" b="1" dirty="0"/>
              <a:t>과제 </a:t>
            </a:r>
            <a:r>
              <a:rPr lang="en-US" altLang="ko-KR" sz="1100" dirty="0"/>
              <a:t>: </a:t>
            </a:r>
            <a:r>
              <a:rPr lang="ko-KR" altLang="en-US" sz="1100" dirty="0"/>
              <a:t>학습종류 후 </a:t>
            </a:r>
            <a:r>
              <a:rPr lang="en-US" altLang="ko-KR" sz="1100" dirty="0"/>
              <a:t>7</a:t>
            </a:r>
            <a:r>
              <a:rPr lang="ko-KR" altLang="en-US" sz="1100" dirty="0"/>
              <a:t>일간 학습자 페이지 자동 </a:t>
            </a:r>
            <a:r>
              <a:rPr lang="ko-KR" altLang="en-US" sz="1100" dirty="0" err="1"/>
              <a:t>재응시</a:t>
            </a:r>
            <a:r>
              <a:rPr lang="ko-KR" altLang="en-US" sz="1100" dirty="0"/>
              <a:t> 가능</a:t>
            </a:r>
            <a:r>
              <a:rPr lang="en-US" altLang="ko-KR" sz="1100" dirty="0"/>
              <a:t>(</a:t>
            </a:r>
            <a:r>
              <a:rPr lang="ko-KR" altLang="en-US" sz="1100" dirty="0">
                <a:highlight>
                  <a:srgbClr val="FFFF00"/>
                </a:highlight>
              </a:rPr>
              <a:t>횟수제한 없음</a:t>
            </a:r>
            <a:r>
              <a:rPr lang="en-US" altLang="ko-KR" sz="1100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사업주 교육담당자 </a:t>
            </a:r>
            <a:r>
              <a:rPr lang="en-US" altLang="ko-KR" sz="1100" dirty="0"/>
              <a:t>: </a:t>
            </a:r>
            <a:r>
              <a:rPr lang="ko-KR" altLang="en-US" sz="1100" dirty="0"/>
              <a:t>사업주명 클릭 사업주 상세페이지 이동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운영자 </a:t>
            </a:r>
            <a:r>
              <a:rPr lang="en-US" altLang="ko-KR" sz="1100" dirty="0"/>
              <a:t>: </a:t>
            </a:r>
            <a:r>
              <a:rPr lang="ko-KR" altLang="en-US" sz="1100" dirty="0" err="1"/>
              <a:t>입과등록</a:t>
            </a:r>
            <a:r>
              <a:rPr lang="ko-KR" altLang="en-US" sz="1100" dirty="0"/>
              <a:t> 관리자 표기</a:t>
            </a:r>
            <a:endParaRPr lang="en-US" altLang="ko-KR" sz="1100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93EF00C-35C8-C369-6BC4-3631B6953815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7C690D58-2C20-A72F-45CE-C6E48D8805C4}"/>
              </a:ext>
            </a:extLst>
          </p:cNvPr>
          <p:cNvGrpSpPr/>
          <p:nvPr/>
        </p:nvGrpSpPr>
        <p:grpSpPr>
          <a:xfrm rot="21268831">
            <a:off x="9674601" y="7334549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A4358C32-0B48-C196-166F-0F9E28679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6E007374-CB27-CF35-0419-C7E40761DF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AF329E84-40A1-764B-2C67-FBC2C073F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FFF1AD3E-B604-FCC3-B528-A37CEE2B60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78BD7CE9-B5C4-DAC9-72B4-DC144FE3D038}"/>
              </a:ext>
            </a:extLst>
          </p:cNvPr>
          <p:cNvGrpSpPr/>
          <p:nvPr/>
        </p:nvGrpSpPr>
        <p:grpSpPr>
          <a:xfrm rot="21268831">
            <a:off x="8237241" y="1427638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7D2C1425-8CC2-CA90-176B-44DAA02EB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5CD77345-6F65-AED3-FA51-009F80F1AE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5C75F085-1E8A-2687-56F5-27A4DC3A6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6897ACAC-44E2-BB16-7BE0-04F3E7742F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9FC4EE4-8909-A96D-762B-7E14E130FDB6}"/>
              </a:ext>
            </a:extLst>
          </p:cNvPr>
          <p:cNvSpPr/>
          <p:nvPr/>
        </p:nvSpPr>
        <p:spPr>
          <a:xfrm>
            <a:off x="7374629" y="371569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 descr="스크린샷, 텍스트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2ED7A1E-1647-C611-D530-6BABD0F34D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11" y="1646962"/>
            <a:ext cx="1404975" cy="5028158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B0646A73-E325-F3A1-11BB-AC70C562F3EF}"/>
              </a:ext>
            </a:extLst>
          </p:cNvPr>
          <p:cNvSpPr/>
          <p:nvPr/>
        </p:nvSpPr>
        <p:spPr>
          <a:xfrm>
            <a:off x="427810" y="3428674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텍스트, 스크린샷, 라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8424359-15A1-BF27-10E9-EF189EF311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36" y="983965"/>
            <a:ext cx="4805123" cy="1938777"/>
          </a:xfrm>
          <a:prstGeom prst="rect">
            <a:avLst/>
          </a:prstGeom>
        </p:spPr>
      </p:pic>
      <p:pic>
        <p:nvPicPr>
          <p:cNvPr id="19" name="그림 18" descr="텍스트, 스크린샷, 소프트웨어, 컴퓨터 아이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EE793A2-8ADC-BEF2-D1F8-5A2296FCD2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36" y="2922742"/>
            <a:ext cx="4805123" cy="353602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F4D011F-DE78-ED43-B4A8-89E71543B8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14" y="7001683"/>
            <a:ext cx="518205" cy="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363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E97DD-87B2-33BF-5634-7CF71074F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436EFC6-565A-1556-46A4-AC9D3B65FB56}"/>
              </a:ext>
            </a:extLst>
          </p:cNvPr>
          <p:cNvSpPr txBox="1"/>
          <p:nvPr/>
        </p:nvSpPr>
        <p:spPr>
          <a:xfrm>
            <a:off x="296861" y="7249889"/>
            <a:ext cx="6325647" cy="18453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b="1" dirty="0"/>
              <a:t>1. </a:t>
            </a:r>
            <a:r>
              <a:rPr lang="ko-KR" altLang="en-US" sz="1100" b="1" dirty="0"/>
              <a:t>수강관리 관리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학습자 수강현황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-                        </a:t>
            </a:r>
            <a:r>
              <a:rPr lang="ko-KR" altLang="en-US" sz="1100" b="1" dirty="0">
                <a:highlight>
                  <a:srgbClr val="FFFF00"/>
                </a:highlight>
              </a:rPr>
              <a:t>비환급과정</a:t>
            </a:r>
            <a:endParaRPr lang="en-US" altLang="ko-KR" sz="1100" b="1" dirty="0">
              <a:highlight>
                <a:srgbClr val="FFFF00"/>
              </a:highlight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평가별 </a:t>
            </a:r>
            <a:r>
              <a:rPr lang="ko-KR" altLang="en-US" sz="1100" dirty="0" err="1"/>
              <a:t>재응시</a:t>
            </a:r>
            <a:r>
              <a:rPr lang="ko-KR" altLang="en-US" sz="1100" dirty="0"/>
              <a:t> 수동 처리 가능 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-   </a:t>
            </a:r>
            <a:r>
              <a:rPr lang="ko-KR" altLang="en-US" sz="1100" dirty="0" err="1"/>
              <a:t>교강사</a:t>
            </a:r>
            <a:r>
              <a:rPr lang="ko-KR" altLang="en-US" sz="1100" dirty="0"/>
              <a:t> 변경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-  </a:t>
            </a:r>
            <a:r>
              <a:rPr lang="ko-KR" altLang="en-US" sz="1100" dirty="0"/>
              <a:t>수료여부 전환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-  </a:t>
            </a:r>
            <a:r>
              <a:rPr lang="ko-KR" altLang="en-US" sz="1100" dirty="0"/>
              <a:t>수강기간 변경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endParaRPr lang="en-US" altLang="ko-KR" sz="11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245BB78-94C5-401E-EE91-2870D12BF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6D236DE-DAD6-E634-EC35-121A93E65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AF8914-BB42-89BA-E828-9F648E5F4A9F}"/>
              </a:ext>
            </a:extLst>
          </p:cNvPr>
          <p:cNvSpPr txBox="1"/>
          <p:nvPr/>
        </p:nvSpPr>
        <p:spPr>
          <a:xfrm>
            <a:off x="296862" y="3094748"/>
            <a:ext cx="6238598" cy="10835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b="1" dirty="0"/>
              <a:t>1. </a:t>
            </a:r>
            <a:r>
              <a:rPr lang="ko-KR" altLang="en-US" sz="1100" b="1" dirty="0"/>
              <a:t>수강관리 관리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학습자 수강현황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-                        </a:t>
            </a:r>
            <a:r>
              <a:rPr lang="ko-KR" altLang="en-US" sz="1100" b="1" dirty="0">
                <a:highlight>
                  <a:srgbClr val="FFFF00"/>
                </a:highlight>
              </a:rPr>
              <a:t>환급과정</a:t>
            </a:r>
            <a:endParaRPr lang="en-US" altLang="ko-KR" sz="1100" b="1" dirty="0">
              <a:highlight>
                <a:srgbClr val="FFFF00"/>
              </a:highlight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평가별 </a:t>
            </a:r>
            <a:r>
              <a:rPr lang="ko-KR" altLang="en-US" sz="1100" dirty="0" err="1"/>
              <a:t>재응시</a:t>
            </a:r>
            <a:r>
              <a:rPr lang="ko-KR" altLang="en-US" sz="1100" dirty="0"/>
              <a:t> 수동 처리 가능 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-  </a:t>
            </a:r>
            <a:r>
              <a:rPr lang="ko-KR" altLang="en-US" sz="1100" dirty="0" err="1"/>
              <a:t>교강사</a:t>
            </a:r>
            <a:r>
              <a:rPr lang="ko-KR" altLang="en-US" sz="1100" dirty="0"/>
              <a:t> 변경</a:t>
            </a:r>
            <a:endParaRPr lang="en-US" altLang="ko-KR" sz="1100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5F9ACFB7-7B7B-9F35-ABBA-4979C0E0C496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BC005BDB-3168-76E9-B1FF-C56237D739B5}"/>
              </a:ext>
            </a:extLst>
          </p:cNvPr>
          <p:cNvGrpSpPr/>
          <p:nvPr/>
        </p:nvGrpSpPr>
        <p:grpSpPr>
          <a:xfrm rot="21268831">
            <a:off x="9674601" y="7334549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98173441-BDFA-A603-E789-D0FD8C31A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2BBA731D-3349-F549-D0BD-9A13B787A2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83743EA1-EC51-45B5-11BD-DD642861B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5BF595B5-974D-BDFC-A61C-C53E98E8DE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A597F80-DA55-DE65-86A3-D993B199F105}"/>
              </a:ext>
            </a:extLst>
          </p:cNvPr>
          <p:cNvGrpSpPr/>
          <p:nvPr/>
        </p:nvGrpSpPr>
        <p:grpSpPr>
          <a:xfrm rot="21268831">
            <a:off x="8237241" y="1427638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5A3F4FBD-4C14-BD80-80F4-A50E2CC04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F006CB95-9225-69AC-6ECE-6AE481081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4164303D-ED3C-028B-B414-A94EB94A4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29ED1FCD-00AF-5A5F-68F1-931016D150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98F26050-0B5E-21BC-AF6E-B10628D8D8E1}"/>
              </a:ext>
            </a:extLst>
          </p:cNvPr>
          <p:cNvSpPr/>
          <p:nvPr/>
        </p:nvSpPr>
        <p:spPr>
          <a:xfrm>
            <a:off x="7374629" y="371569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A55B280-8E44-5B96-7FD2-90DD1C54D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50" y="7581803"/>
            <a:ext cx="518205" cy="21337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FFF77B93-6ACE-B026-A786-66FB83A56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52" y="3425843"/>
            <a:ext cx="518205" cy="213378"/>
          </a:xfrm>
          <a:prstGeom prst="rect">
            <a:avLst/>
          </a:prstGeom>
        </p:spPr>
      </p:pic>
      <p:pic>
        <p:nvPicPr>
          <p:cNvPr id="8" name="그림 7" descr="텍스트, 스크린샷, 소프트웨어, 컴퓨터 아이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5D54033-B392-036A-6FAD-2BB5FA5E2E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135" y="961851"/>
            <a:ext cx="6268325" cy="2142596"/>
          </a:xfrm>
          <a:prstGeom prst="rect">
            <a:avLst/>
          </a:prstGeom>
        </p:spPr>
      </p:pic>
      <p:pic>
        <p:nvPicPr>
          <p:cNvPr id="11" name="그림 10" descr="텍스트, 스크린샷, 번호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EF15D95-E891-B80A-5607-0FF5619E2D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861" y="4383763"/>
            <a:ext cx="6325647" cy="286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46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99B8F-6EDA-FF3D-AD23-159507020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C3988523-ACEC-5EC4-FFAC-EC5D6B1FA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383B083-6FE2-10CC-7113-189292DE3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0195833-6C6A-0445-1B3C-B2F4138E57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A8013CB-2B29-D77A-2F64-EC3BCF019186}"/>
              </a:ext>
            </a:extLst>
          </p:cNvPr>
          <p:cNvSpPr txBox="1"/>
          <p:nvPr/>
        </p:nvSpPr>
        <p:spPr>
          <a:xfrm>
            <a:off x="296861" y="6675120"/>
            <a:ext cx="6238598" cy="13374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en-US" altLang="ko-KR" sz="1100" b="1" dirty="0"/>
              <a:t>“</a:t>
            </a:r>
            <a:r>
              <a:rPr lang="ko-KR" altLang="en-US" sz="1100" b="1" dirty="0"/>
              <a:t>진행상황</a:t>
            </a:r>
            <a:r>
              <a:rPr lang="en-US" altLang="ko-KR" sz="1100" b="1" dirty="0"/>
              <a:t>”</a:t>
            </a:r>
            <a:r>
              <a:rPr lang="en-US" altLang="ko-KR" sz="1100" dirty="0"/>
              <a:t>                            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                     : </a:t>
            </a:r>
            <a:r>
              <a:rPr lang="ko-KR" altLang="en-US" sz="1100" dirty="0"/>
              <a:t>수강 </a:t>
            </a:r>
            <a:r>
              <a:rPr lang="ko-KR" altLang="en-US" sz="1100" dirty="0" err="1"/>
              <a:t>시작전</a:t>
            </a:r>
            <a:r>
              <a:rPr lang="ko-KR" altLang="en-US" sz="1100" dirty="0"/>
              <a:t> 수강대기로 표기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                     : </a:t>
            </a:r>
            <a:r>
              <a:rPr lang="ko-KR" altLang="en-US" sz="1100" dirty="0"/>
              <a:t>수강 중 표기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                     :  </a:t>
            </a:r>
            <a:r>
              <a:rPr lang="ko-KR" altLang="en-US" sz="1100" dirty="0"/>
              <a:t>수강완료시 표기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endParaRPr lang="en-US" altLang="ko-KR" sz="1100" dirty="0"/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61B8471F-D09C-0CE7-0319-707007EF4177}"/>
              </a:ext>
            </a:extLst>
          </p:cNvPr>
          <p:cNvGrpSpPr/>
          <p:nvPr/>
        </p:nvGrpSpPr>
        <p:grpSpPr>
          <a:xfrm rot="21268831">
            <a:off x="9674601" y="7334549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D1E1E351-DA1E-B3ED-D5F4-3BC0EC8AF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F967B6C6-7ED3-7068-29F1-80ABF7FA5C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7CCD4EAB-D814-D344-8B26-1DC77F51B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59067604-D1F3-6D05-5B31-3BC90BD573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2D49DCE-53C6-A44B-7439-32F44D3CB3DF}"/>
              </a:ext>
            </a:extLst>
          </p:cNvPr>
          <p:cNvSpPr/>
          <p:nvPr/>
        </p:nvSpPr>
        <p:spPr>
          <a:xfrm>
            <a:off x="7374629" y="371569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 descr="스크린샷, 텍스트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DE47DEF-8806-34F0-1A59-57CE7D7EE0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11" y="1646962"/>
            <a:ext cx="1404975" cy="5028158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478EFB8A-B684-D3CD-BC26-B788B8DF3D3A}"/>
              </a:ext>
            </a:extLst>
          </p:cNvPr>
          <p:cNvSpPr/>
          <p:nvPr/>
        </p:nvSpPr>
        <p:spPr>
          <a:xfrm>
            <a:off x="427810" y="3428674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텍스트, 스크린샷, 라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920FD50-92C7-063C-7089-5678FCD70A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36" y="983965"/>
            <a:ext cx="4805123" cy="1938777"/>
          </a:xfrm>
          <a:prstGeom prst="rect">
            <a:avLst/>
          </a:prstGeom>
        </p:spPr>
      </p:pic>
      <p:pic>
        <p:nvPicPr>
          <p:cNvPr id="19" name="그림 18" descr="텍스트, 스크린샷, 소프트웨어, 컴퓨터 아이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AC45DF0-7EC0-2971-0522-80AA2B73A2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36" y="2922742"/>
            <a:ext cx="4805123" cy="3536022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1DE63EB3-2CE9-8BD6-8EFB-3EABC2785E3B}"/>
              </a:ext>
            </a:extLst>
          </p:cNvPr>
          <p:cNvGrpSpPr/>
          <p:nvPr/>
        </p:nvGrpSpPr>
        <p:grpSpPr>
          <a:xfrm rot="21268831">
            <a:off x="2022788" y="3915498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8467AFE6-28B7-1F96-6631-8F61D407B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493BF681-B63E-3C61-D703-8B8B663640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151683D3-85B6-F152-7FB9-7076991F6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D51738FD-70BE-FFC8-3262-85A9A6E102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5" name="그림 4" descr="텍스트, 소프트웨어, 컴퓨터 아이콘, 웹 페이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D791FC5-FA31-B2F1-8CD4-95B67A23B2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245" y="877735"/>
            <a:ext cx="4436543" cy="2730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571EBB8E-9D01-5EF8-F1D3-64ECA4CD0F94}"/>
              </a:ext>
            </a:extLst>
          </p:cNvPr>
          <p:cNvSpPr/>
          <p:nvPr/>
        </p:nvSpPr>
        <p:spPr>
          <a:xfrm>
            <a:off x="2655417" y="922008"/>
            <a:ext cx="1891183" cy="20829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91AE7821-0F90-295E-CC69-57AEFA9611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78" y="7002307"/>
            <a:ext cx="403895" cy="17527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970700DD-4453-98F8-4C85-449E5F770C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70" y="7272872"/>
            <a:ext cx="335309" cy="175275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8B4ECC10-A110-8E91-9D8D-DB62E69CD0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37" y="7524790"/>
            <a:ext cx="419136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296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AEF72-AB76-A1A3-9000-BA325803E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BC362C32-D5CB-8E39-B176-CD18E3A84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89C48D-BE61-1912-BAC8-1702D588D2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grpSp>
        <p:nvGrpSpPr>
          <p:cNvPr id="23" name="그룹 22">
            <a:extLst>
              <a:ext uri="{FF2B5EF4-FFF2-40B4-BE49-F238E27FC236}">
                <a16:creationId xmlns:a16="http://schemas.microsoft.com/office/drawing/2014/main" id="{B513EF9E-C3A3-8491-8976-28035E9E6F2B}"/>
              </a:ext>
            </a:extLst>
          </p:cNvPr>
          <p:cNvGrpSpPr/>
          <p:nvPr/>
        </p:nvGrpSpPr>
        <p:grpSpPr>
          <a:xfrm rot="21268831">
            <a:off x="9674601" y="7334549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09CB5F91-EA18-54C3-0020-9CD07CF53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295B43BB-E713-9E2A-71F1-24AE810A20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84292D4C-7483-C38F-0573-10CDFC35F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0D5C8C1E-93D2-226A-A243-F5323D80EA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3D83E026-20D9-14B9-E4F2-14CD7B7606F6}"/>
              </a:ext>
            </a:extLst>
          </p:cNvPr>
          <p:cNvGrpSpPr/>
          <p:nvPr/>
        </p:nvGrpSpPr>
        <p:grpSpPr>
          <a:xfrm rot="21268831">
            <a:off x="8234593" y="4731545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4999FBAF-12E1-7215-B250-FA494BB23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921EDD86-1FC4-3272-024F-2B945DCF5F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A4CF0446-0015-5069-1196-0A917780F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2EFCF518-6DF1-E351-BBA0-AC223E8EC6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8" name="그림 7">
            <a:extLst>
              <a:ext uri="{FF2B5EF4-FFF2-40B4-BE49-F238E27FC236}">
                <a16:creationId xmlns:a16="http://schemas.microsoft.com/office/drawing/2014/main" id="{C605A9C4-6E06-207C-F394-1EA9707AC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31" y="1012031"/>
            <a:ext cx="6198528" cy="312447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6AD774B8-E47B-1282-0F47-30191F0AF03B}"/>
              </a:ext>
            </a:extLst>
          </p:cNvPr>
          <p:cNvSpPr/>
          <p:nvPr/>
        </p:nvSpPr>
        <p:spPr>
          <a:xfrm>
            <a:off x="296863" y="1000599"/>
            <a:ext cx="6238596" cy="33530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3" name="그림 12" descr="텍스트, 스크린샷, 번호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BB4349A-E0E0-57A5-25FE-1148D1CCB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1340915"/>
            <a:ext cx="6238596" cy="198619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3DAA62F-08EC-92D0-7247-63D68AC062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4134604"/>
            <a:ext cx="6238594" cy="289206"/>
          </a:xfrm>
          <a:prstGeom prst="rect">
            <a:avLst/>
          </a:prstGeom>
        </p:spPr>
      </p:pic>
      <p:sp>
        <p:nvSpPr>
          <p:cNvPr id="32" name="직사각형 31">
            <a:extLst>
              <a:ext uri="{FF2B5EF4-FFF2-40B4-BE49-F238E27FC236}">
                <a16:creationId xmlns:a16="http://schemas.microsoft.com/office/drawing/2014/main" id="{D4F447F3-D330-8E7C-945E-499210BBFD44}"/>
              </a:ext>
            </a:extLst>
          </p:cNvPr>
          <p:cNvSpPr/>
          <p:nvPr/>
        </p:nvSpPr>
        <p:spPr>
          <a:xfrm>
            <a:off x="296861" y="4111552"/>
            <a:ext cx="6238596" cy="33530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4" name="그림 33" descr="텍스트, 소프트웨어, 웹 페이지, 컴퓨터 아이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36471AE-6C7B-3458-C2D8-3CB1F258CD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4472261"/>
            <a:ext cx="6238594" cy="205123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17959F8-3A36-8C3B-A34C-780152AA015B}"/>
              </a:ext>
            </a:extLst>
          </p:cNvPr>
          <p:cNvSpPr txBox="1"/>
          <p:nvPr/>
        </p:nvSpPr>
        <p:spPr>
          <a:xfrm>
            <a:off x="296857" y="6383020"/>
            <a:ext cx="6238598" cy="5757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b="1" dirty="0"/>
              <a:t> 중간평가</a:t>
            </a:r>
            <a:r>
              <a:rPr lang="en-US" altLang="ko-KR" sz="1100" b="1" dirty="0"/>
              <a:t>, </a:t>
            </a:r>
            <a:r>
              <a:rPr lang="ko-KR" altLang="en-US" sz="1100" b="1" dirty="0"/>
              <a:t>최종평가</a:t>
            </a:r>
            <a:r>
              <a:rPr lang="en-US" altLang="ko-KR" sz="1100" b="1" dirty="0"/>
              <a:t>, </a:t>
            </a:r>
            <a:r>
              <a:rPr lang="ko-KR" altLang="en-US" sz="1100" b="1" dirty="0"/>
              <a:t>과제 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학습기간 중 </a:t>
            </a:r>
            <a:r>
              <a:rPr lang="ko-KR" altLang="en-US" sz="1100" dirty="0" err="1"/>
              <a:t>재응시</a:t>
            </a:r>
            <a:r>
              <a:rPr lang="ko-KR" altLang="en-US" sz="1100" dirty="0"/>
              <a:t> 수동 처리 가능</a:t>
            </a:r>
            <a:endParaRPr lang="en-US" altLang="ko-KR" sz="1100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35AFE47-94F0-A1F2-B87E-F8E6856F6818}"/>
              </a:ext>
            </a:extLst>
          </p:cNvPr>
          <p:cNvSpPr/>
          <p:nvPr/>
        </p:nvSpPr>
        <p:spPr>
          <a:xfrm>
            <a:off x="3920230" y="4446861"/>
            <a:ext cx="956254" cy="21404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CD630513-5F16-A007-028F-22E969C7D311}"/>
              </a:ext>
            </a:extLst>
          </p:cNvPr>
          <p:cNvSpPr/>
          <p:nvPr/>
        </p:nvSpPr>
        <p:spPr>
          <a:xfrm>
            <a:off x="9313408" y="3519761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C2B73DEA-9C93-9B18-812E-9BF7564470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973" y="4164707"/>
            <a:ext cx="660427" cy="280681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F082083B-366A-1024-0A45-E94D073B0C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0" y="4157466"/>
            <a:ext cx="465850" cy="248453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5BFCD062-F150-CD75-6962-73A3868832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57" y="7256769"/>
            <a:ext cx="6330955" cy="269761"/>
          </a:xfrm>
          <a:prstGeom prst="rect">
            <a:avLst/>
          </a:prstGeom>
        </p:spPr>
      </p:pic>
      <p:sp>
        <p:nvSpPr>
          <p:cNvPr id="44" name="직사각형 43">
            <a:extLst>
              <a:ext uri="{FF2B5EF4-FFF2-40B4-BE49-F238E27FC236}">
                <a16:creationId xmlns:a16="http://schemas.microsoft.com/office/drawing/2014/main" id="{164F0D07-0448-D85B-2E5A-2174DA0D1524}"/>
              </a:ext>
            </a:extLst>
          </p:cNvPr>
          <p:cNvSpPr/>
          <p:nvPr/>
        </p:nvSpPr>
        <p:spPr>
          <a:xfrm>
            <a:off x="296857" y="7223994"/>
            <a:ext cx="6238596" cy="33530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6" name="그림 45">
            <a:extLst>
              <a:ext uri="{FF2B5EF4-FFF2-40B4-BE49-F238E27FC236}">
                <a16:creationId xmlns:a16="http://schemas.microsoft.com/office/drawing/2014/main" id="{799C0AB3-1B1D-CE15-B09F-8B27D4DF1E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55" y="7565454"/>
            <a:ext cx="6238598" cy="64959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1A6DDF4C-F8AA-D543-7C0C-0704D4F9010F}"/>
              </a:ext>
            </a:extLst>
          </p:cNvPr>
          <p:cNvSpPr txBox="1"/>
          <p:nvPr/>
        </p:nvSpPr>
        <p:spPr>
          <a:xfrm>
            <a:off x="296855" y="3309148"/>
            <a:ext cx="6238598" cy="5757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b="1" dirty="0"/>
              <a:t> 차시 수강내역 및 </a:t>
            </a:r>
            <a:r>
              <a:rPr lang="en-US" altLang="ko-KR" sz="1100" b="1" dirty="0"/>
              <a:t>IP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학습 차시별 세부 내역을</a:t>
            </a:r>
            <a:r>
              <a:rPr lang="en-US" altLang="ko-KR" sz="1100" dirty="0"/>
              <a:t> </a:t>
            </a:r>
            <a:r>
              <a:rPr lang="ko-KR" altLang="en-US" sz="1100" dirty="0"/>
              <a:t>확인 할 수 있습니다</a:t>
            </a:r>
            <a:r>
              <a:rPr lang="en-US" altLang="ko-KR" sz="1100" dirty="0"/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9896A08-F810-00D2-6674-0134F8FECD32}"/>
              </a:ext>
            </a:extLst>
          </p:cNvPr>
          <p:cNvSpPr txBox="1"/>
          <p:nvPr/>
        </p:nvSpPr>
        <p:spPr>
          <a:xfrm>
            <a:off x="296855" y="8179479"/>
            <a:ext cx="6238598" cy="5757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b="1" dirty="0"/>
              <a:t> 중간평가</a:t>
            </a:r>
            <a:r>
              <a:rPr lang="en-US" altLang="ko-KR" sz="1100" b="1" dirty="0"/>
              <a:t>, </a:t>
            </a:r>
            <a:r>
              <a:rPr lang="ko-KR" altLang="en-US" sz="1100" b="1" dirty="0"/>
              <a:t>최종평가</a:t>
            </a:r>
            <a:r>
              <a:rPr lang="en-US" altLang="ko-KR" sz="1100" b="1" dirty="0"/>
              <a:t>, </a:t>
            </a:r>
            <a:r>
              <a:rPr lang="ko-KR" altLang="en-US" sz="1100" b="1" dirty="0"/>
              <a:t>과제 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학습기간 중 </a:t>
            </a:r>
            <a:r>
              <a:rPr lang="ko-KR" altLang="en-US" sz="1100" dirty="0" err="1"/>
              <a:t>재응시</a:t>
            </a:r>
            <a:r>
              <a:rPr lang="ko-KR" altLang="en-US" sz="1100" dirty="0"/>
              <a:t> 수동 처리 가능</a:t>
            </a:r>
            <a:endParaRPr lang="en-US" altLang="ko-KR" sz="1100" dirty="0"/>
          </a:p>
        </p:txBody>
      </p:sp>
    </p:spTree>
    <p:extLst>
      <p:ext uri="{BB962C8B-B14F-4D97-AF65-F5344CB8AC3E}">
        <p14:creationId xmlns:p14="http://schemas.microsoft.com/office/powerpoint/2010/main" val="20942179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30A07-23E3-1F54-497D-FE6002FF7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ADA6B8AF-9068-BAC8-1B37-C8E1D4CE0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1FA4FF2-F587-A664-A823-8C832FC2F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87D05EA-05B3-F1AF-575D-7AA154DA4F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3C34C4E-DF54-B369-EC50-438430EA2F4D}"/>
              </a:ext>
            </a:extLst>
          </p:cNvPr>
          <p:cNvSpPr txBox="1"/>
          <p:nvPr/>
        </p:nvSpPr>
        <p:spPr>
          <a:xfrm>
            <a:off x="296861" y="6675120"/>
            <a:ext cx="6238598" cy="5739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b="1" dirty="0"/>
              <a:t>1. </a:t>
            </a:r>
            <a:r>
              <a:rPr lang="ko-KR" altLang="en-US" sz="1100" b="1" dirty="0"/>
              <a:t>수강관리 관리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학습자 수강현황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“</a:t>
            </a:r>
            <a:r>
              <a:rPr lang="ko-KR" altLang="en-US" sz="1100" dirty="0"/>
              <a:t>학습자</a:t>
            </a:r>
            <a:r>
              <a:rPr lang="en-US" altLang="ko-KR" sz="1100" dirty="0"/>
              <a:t>”  </a:t>
            </a:r>
            <a:r>
              <a:rPr lang="ko-KR" altLang="en-US" sz="1100" dirty="0">
                <a:highlight>
                  <a:srgbClr val="FFFF00"/>
                </a:highlight>
              </a:rPr>
              <a:t>이름</a:t>
            </a:r>
            <a:r>
              <a:rPr lang="en-US" altLang="ko-KR" sz="1100" dirty="0">
                <a:highlight>
                  <a:srgbClr val="FFFF00"/>
                </a:highlight>
              </a:rPr>
              <a:t>, ID </a:t>
            </a:r>
            <a:r>
              <a:rPr lang="ko-KR" altLang="en-US" sz="1100" dirty="0">
                <a:highlight>
                  <a:srgbClr val="FFFF00"/>
                </a:highlight>
              </a:rPr>
              <a:t>클릭 </a:t>
            </a:r>
            <a:r>
              <a:rPr lang="en-US" altLang="ko-KR" sz="1100" dirty="0"/>
              <a:t>: </a:t>
            </a:r>
            <a:r>
              <a:rPr lang="ko-KR" altLang="en-US" sz="1100" dirty="0"/>
              <a:t>학습자 상세정보 확인 할 수 있습니다</a:t>
            </a:r>
            <a:r>
              <a:rPr lang="en-US" altLang="ko-KR" sz="1100" dirty="0"/>
              <a:t>.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83D200E-6599-5A9B-E3E2-92046ABCD9D9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82B2232D-4971-8ED4-4693-29D56BF334F0}"/>
              </a:ext>
            </a:extLst>
          </p:cNvPr>
          <p:cNvGrpSpPr/>
          <p:nvPr/>
        </p:nvGrpSpPr>
        <p:grpSpPr>
          <a:xfrm rot="21268831">
            <a:off x="8237241" y="1427638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7DAC1A32-F9B1-EDBA-DB37-5470BA49A9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D52B726F-607E-3407-6B27-8895EEFCC0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9343C2C9-B6F7-7610-E61C-BB5D2555E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F343309E-72F3-C142-4212-C51F6B5709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927C4FE1-2966-0F85-A85C-39B3C2C818D6}"/>
              </a:ext>
            </a:extLst>
          </p:cNvPr>
          <p:cNvSpPr/>
          <p:nvPr/>
        </p:nvSpPr>
        <p:spPr>
          <a:xfrm>
            <a:off x="7374629" y="371569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 descr="스크린샷, 텍스트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26A41A0-B363-7DF8-E7FE-6E3A46E12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11" y="1646962"/>
            <a:ext cx="1404975" cy="5028158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FC1FB78E-BBBA-B226-5EFF-048877E82634}"/>
              </a:ext>
            </a:extLst>
          </p:cNvPr>
          <p:cNvSpPr/>
          <p:nvPr/>
        </p:nvSpPr>
        <p:spPr>
          <a:xfrm>
            <a:off x="427810" y="3428674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텍스트, 스크린샷, 라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0A4D8EF-87BF-DEB4-733F-6D15C805E2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36" y="983965"/>
            <a:ext cx="4805123" cy="1938777"/>
          </a:xfrm>
          <a:prstGeom prst="rect">
            <a:avLst/>
          </a:prstGeom>
        </p:spPr>
      </p:pic>
      <p:pic>
        <p:nvPicPr>
          <p:cNvPr id="19" name="그림 18" descr="텍스트, 스크린샷, 소프트웨어, 컴퓨터 아이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E8805E9-C75C-3D19-E8FA-1ACA45C96F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36" y="2922742"/>
            <a:ext cx="4805123" cy="3536022"/>
          </a:xfrm>
          <a:prstGeom prst="rect">
            <a:avLst/>
          </a:prstGeom>
        </p:spPr>
      </p:pic>
      <p:grpSp>
        <p:nvGrpSpPr>
          <p:cNvPr id="23" name="그룹 22">
            <a:extLst>
              <a:ext uri="{FF2B5EF4-FFF2-40B4-BE49-F238E27FC236}">
                <a16:creationId xmlns:a16="http://schemas.microsoft.com/office/drawing/2014/main" id="{5C753220-7421-DF64-941E-78AD05EBA2E9}"/>
              </a:ext>
            </a:extLst>
          </p:cNvPr>
          <p:cNvGrpSpPr/>
          <p:nvPr/>
        </p:nvGrpSpPr>
        <p:grpSpPr>
          <a:xfrm rot="21268831">
            <a:off x="2574234" y="4276724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1825E943-5CEE-585D-941B-89BCDBA0C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B882C180-03CD-2C4A-6AF9-9CF5B70FED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B1B24514-44CE-5078-D863-DC328E31F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1A84005D-0ED5-DEC0-51DA-1EDEF9B157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5" name="그림 4" descr="텍스트, 스크린샷, 소프트웨어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079B07E-1DEE-B728-E404-DFCE27D7A8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54" y="1000367"/>
            <a:ext cx="5911095" cy="317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09393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B797B-7C90-F027-EC5B-2AAA49911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4C80B727-FEAB-6C28-7445-167308300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067A647-643F-8A17-8FA4-4C118619E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1E77F98-D333-14BB-07E2-E8CA55837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DB865A5-6FD3-DDE0-FF26-3B0C0C2AC57A}"/>
              </a:ext>
            </a:extLst>
          </p:cNvPr>
          <p:cNvSpPr txBox="1"/>
          <p:nvPr/>
        </p:nvSpPr>
        <p:spPr>
          <a:xfrm>
            <a:off x="296861" y="6675120"/>
            <a:ext cx="6238598" cy="5739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b="1" dirty="0"/>
              <a:t>1. </a:t>
            </a:r>
            <a:r>
              <a:rPr lang="ko-KR" altLang="en-US" sz="1100" b="1" dirty="0"/>
              <a:t>수강관리 관리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학습자 수강현황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 err="1">
                <a:highlight>
                  <a:srgbClr val="FFFF00"/>
                </a:highlight>
              </a:rPr>
              <a:t>과정명</a:t>
            </a:r>
            <a:r>
              <a:rPr lang="ko-KR" altLang="en-US" sz="1100" dirty="0">
                <a:highlight>
                  <a:srgbClr val="FFFF00"/>
                </a:highlight>
              </a:rPr>
              <a:t> 클릭 </a:t>
            </a:r>
            <a:r>
              <a:rPr lang="en-US" altLang="ko-KR" sz="1100" dirty="0"/>
              <a:t>: </a:t>
            </a:r>
            <a:r>
              <a:rPr lang="ko-KR" altLang="en-US" sz="1100" dirty="0"/>
              <a:t>과정 상세정보 확인 할 수 있습니다</a:t>
            </a:r>
            <a:r>
              <a:rPr lang="en-US" altLang="ko-KR" sz="1100" dirty="0"/>
              <a:t>.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A9D18C5E-C60C-9CA6-8A0B-8BC0C4CBE48D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8EAD947B-AAAD-19F7-FC17-6D88BC25139B}"/>
              </a:ext>
            </a:extLst>
          </p:cNvPr>
          <p:cNvGrpSpPr/>
          <p:nvPr/>
        </p:nvGrpSpPr>
        <p:grpSpPr>
          <a:xfrm rot="21268831">
            <a:off x="8237241" y="1427638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3A5B9980-1971-7BE8-FF6A-D6BD8412B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9C971C6D-2F8C-F730-F4E8-9F1FB507EA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4B7E6966-6EFF-6EB6-8080-B48BB9B9A3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FCE4D6CE-1069-C56F-ABCA-FFC2014C3D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35C40357-6A89-32E5-3F9D-6EB2308DA026}"/>
              </a:ext>
            </a:extLst>
          </p:cNvPr>
          <p:cNvSpPr/>
          <p:nvPr/>
        </p:nvSpPr>
        <p:spPr>
          <a:xfrm>
            <a:off x="7374629" y="371569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 descr="스크린샷, 텍스트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7D19D44-AD9A-4C02-9C15-10F7B30A2F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11" y="1646962"/>
            <a:ext cx="1404975" cy="5028158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B20908A1-D224-2BAE-F987-39F5C5E5DB20}"/>
              </a:ext>
            </a:extLst>
          </p:cNvPr>
          <p:cNvSpPr/>
          <p:nvPr/>
        </p:nvSpPr>
        <p:spPr>
          <a:xfrm>
            <a:off x="427810" y="3428674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텍스트, 스크린샷, 라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735ABBA-53ED-DDAD-B054-050A27F525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36" y="983965"/>
            <a:ext cx="4805123" cy="1938777"/>
          </a:xfrm>
          <a:prstGeom prst="rect">
            <a:avLst/>
          </a:prstGeom>
        </p:spPr>
      </p:pic>
      <p:pic>
        <p:nvPicPr>
          <p:cNvPr id="19" name="그림 18" descr="텍스트, 스크린샷, 소프트웨어, 컴퓨터 아이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522BF81-680C-7ED4-3AE4-07CAC623B5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36" y="2922742"/>
            <a:ext cx="4805123" cy="3536022"/>
          </a:xfrm>
          <a:prstGeom prst="rect">
            <a:avLst/>
          </a:prstGeom>
        </p:spPr>
      </p:pic>
      <p:grpSp>
        <p:nvGrpSpPr>
          <p:cNvPr id="23" name="그룹 22">
            <a:extLst>
              <a:ext uri="{FF2B5EF4-FFF2-40B4-BE49-F238E27FC236}">
                <a16:creationId xmlns:a16="http://schemas.microsoft.com/office/drawing/2014/main" id="{B59D7026-E128-1D07-9393-2E9C4CF26443}"/>
              </a:ext>
            </a:extLst>
          </p:cNvPr>
          <p:cNvGrpSpPr/>
          <p:nvPr/>
        </p:nvGrpSpPr>
        <p:grpSpPr>
          <a:xfrm rot="21268831">
            <a:off x="2834955" y="4235151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534F8D33-CD86-1FED-46D5-F48B19CBF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9EB01A51-9354-3110-0C96-2E1D2993BF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8FFCF9D2-F2D6-B7B9-0991-2944BF140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9D021618-B99D-DCCA-0857-911E630229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8" name="그림 7" descr="텍스트, 스크린샷, 소프트웨어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144C61A-217D-C4BB-8AC0-803440859D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0" y="1130426"/>
            <a:ext cx="5907832" cy="3030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93884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4B47C-7139-F045-A4DF-EB1BB152E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63CF9B9-3A8E-5C4B-4C89-14689A923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2491B76-F6B5-6C95-9B37-1EFAD63E4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8F93691-D7FF-8147-B7FC-5BAB276E6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1E65ED3-F9AE-5971-446D-F7C8BA505D52}"/>
              </a:ext>
            </a:extLst>
          </p:cNvPr>
          <p:cNvSpPr txBox="1"/>
          <p:nvPr/>
        </p:nvSpPr>
        <p:spPr>
          <a:xfrm>
            <a:off x="296861" y="6675120"/>
            <a:ext cx="6238598" cy="5739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b="1" dirty="0"/>
              <a:t>1. </a:t>
            </a:r>
            <a:r>
              <a:rPr lang="ko-KR" altLang="en-US" sz="1100" b="1" dirty="0"/>
              <a:t>수강관리 관리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학습자 수강현황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“</a:t>
            </a:r>
            <a:r>
              <a:rPr lang="ko-KR" altLang="en-US" sz="1100" dirty="0">
                <a:highlight>
                  <a:srgbClr val="FFFF00"/>
                </a:highlight>
              </a:rPr>
              <a:t>사업주명</a:t>
            </a:r>
            <a:r>
              <a:rPr lang="en-US" altLang="ko-KR" sz="1100" dirty="0"/>
              <a:t>”</a:t>
            </a:r>
            <a:r>
              <a:rPr lang="ko-KR" altLang="en-US" sz="1100" dirty="0"/>
              <a:t>클릭 </a:t>
            </a:r>
            <a:r>
              <a:rPr lang="en-US" altLang="ko-KR" sz="1100" dirty="0"/>
              <a:t>: </a:t>
            </a:r>
            <a:r>
              <a:rPr lang="ko-KR" altLang="en-US" sz="1100" dirty="0"/>
              <a:t>사업주 상세정보 확인 할 수 있습니다</a:t>
            </a:r>
            <a:r>
              <a:rPr lang="en-US" altLang="ko-KR" sz="1100" dirty="0"/>
              <a:t>.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4F73FB8A-6C05-E276-8D95-F146D86F96FE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26EA0B19-CC11-9761-8E17-722D3632E2C8}"/>
              </a:ext>
            </a:extLst>
          </p:cNvPr>
          <p:cNvGrpSpPr/>
          <p:nvPr/>
        </p:nvGrpSpPr>
        <p:grpSpPr>
          <a:xfrm rot="21268831">
            <a:off x="8237241" y="1427638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B000057B-B76E-E6E7-88D4-224C80488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9B552243-EC14-FA05-5D5C-D801047A9F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A3F04FBE-0D98-274A-D7E0-7D1E12C4A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DDE3617B-C8F3-8576-12C1-D7AFE0020E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06E6101-5526-906B-A548-621DF813869D}"/>
              </a:ext>
            </a:extLst>
          </p:cNvPr>
          <p:cNvSpPr/>
          <p:nvPr/>
        </p:nvSpPr>
        <p:spPr>
          <a:xfrm>
            <a:off x="7374629" y="371569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 descr="스크린샷, 텍스트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BBF922E-654D-CB12-86FC-DA30BC1C15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11" y="1646962"/>
            <a:ext cx="1404975" cy="5028158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57D8A28-81ED-9CAA-8344-BDD3DF3A6BE1}"/>
              </a:ext>
            </a:extLst>
          </p:cNvPr>
          <p:cNvSpPr/>
          <p:nvPr/>
        </p:nvSpPr>
        <p:spPr>
          <a:xfrm>
            <a:off x="427810" y="3428674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텍스트, 스크린샷, 라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6638A5B-7619-DC2A-A4B1-27B866F55A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36" y="983965"/>
            <a:ext cx="4805123" cy="1938777"/>
          </a:xfrm>
          <a:prstGeom prst="rect">
            <a:avLst/>
          </a:prstGeom>
        </p:spPr>
      </p:pic>
      <p:pic>
        <p:nvPicPr>
          <p:cNvPr id="19" name="그림 18" descr="텍스트, 스크린샷, 소프트웨어, 컴퓨터 아이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EE87E89-C5DB-B4E1-03D5-7CB6EE3E10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36" y="2922742"/>
            <a:ext cx="4805123" cy="3536022"/>
          </a:xfrm>
          <a:prstGeom prst="rect">
            <a:avLst/>
          </a:prstGeom>
        </p:spPr>
      </p:pic>
      <p:grpSp>
        <p:nvGrpSpPr>
          <p:cNvPr id="23" name="그룹 22">
            <a:extLst>
              <a:ext uri="{FF2B5EF4-FFF2-40B4-BE49-F238E27FC236}">
                <a16:creationId xmlns:a16="http://schemas.microsoft.com/office/drawing/2014/main" id="{C3C940A3-8EBC-63C9-48F9-9B8D24D1D62B}"/>
              </a:ext>
            </a:extLst>
          </p:cNvPr>
          <p:cNvGrpSpPr/>
          <p:nvPr/>
        </p:nvGrpSpPr>
        <p:grpSpPr>
          <a:xfrm rot="21268831">
            <a:off x="5630943" y="4276726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D2A1F16C-4C9A-65DF-006A-FA8EAFB17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96F189BD-6BC4-6879-CB14-B810C2911F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E6D45D0D-35C3-8327-899B-056632977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91F774A0-2E0B-8885-E832-E1150BAAD8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3" name="그림 12" descr="텍스트, 번호, 소프트웨어, 컴퓨터 아이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63DACB8-D9FB-046C-A0E6-65263B4DEE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2" y="1615497"/>
            <a:ext cx="5855538" cy="2589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25850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2836A-03B8-E50E-8A51-57EFC957C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4F72155-8639-1763-AD36-35D440D79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6FD335B-A6EB-AB21-42EE-EFFCF957F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51E6752-92CD-2137-1CDF-00A4E4178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1A4AFFB-D9BB-D34F-4921-29A3E84B98D1}"/>
              </a:ext>
            </a:extLst>
          </p:cNvPr>
          <p:cNvSpPr txBox="1"/>
          <p:nvPr/>
        </p:nvSpPr>
        <p:spPr>
          <a:xfrm>
            <a:off x="296861" y="7132320"/>
            <a:ext cx="6238598" cy="13356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수강생 관리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교육계약서류 현황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-  </a:t>
            </a:r>
            <a:r>
              <a:rPr lang="ko-KR" altLang="en-US" sz="1100" dirty="0"/>
              <a:t>온라인교육 오리엔테이션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-  </a:t>
            </a:r>
            <a:r>
              <a:rPr lang="ko-KR" altLang="en-US" sz="1100" dirty="0"/>
              <a:t>훈련생명단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-  </a:t>
            </a:r>
            <a:r>
              <a:rPr lang="ko-KR" altLang="en-US" sz="1100" dirty="0"/>
              <a:t>교육훈련 위탁 계약서</a:t>
            </a:r>
            <a:r>
              <a:rPr lang="en-US" altLang="ko-KR" sz="1100" dirty="0"/>
              <a:t>(</a:t>
            </a:r>
            <a:r>
              <a:rPr lang="ko-KR" altLang="en-US" sz="1100" dirty="0"/>
              <a:t>환급</a:t>
            </a:r>
            <a:r>
              <a:rPr lang="en-US" altLang="ko-KR" sz="1100" dirty="0"/>
              <a:t>,</a:t>
            </a:r>
            <a:r>
              <a:rPr lang="ko-KR" altLang="en-US" sz="1100" dirty="0" err="1"/>
              <a:t>비환급</a:t>
            </a:r>
            <a:r>
              <a:rPr lang="en-US" altLang="ko-KR" sz="1100" dirty="0"/>
              <a:t>) 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-  </a:t>
            </a:r>
            <a:r>
              <a:rPr lang="ko-KR" altLang="en-US" sz="1100" dirty="0"/>
              <a:t>관련 자료를 검색 출력 </a:t>
            </a:r>
            <a:r>
              <a:rPr lang="ko-KR" altLang="en-US" sz="1100" dirty="0" err="1"/>
              <a:t>할수</a:t>
            </a:r>
            <a:r>
              <a:rPr lang="ko-KR" altLang="en-US" sz="1100" dirty="0"/>
              <a:t> 있습니다</a:t>
            </a:r>
            <a:r>
              <a:rPr lang="en-US" altLang="ko-KR" sz="1100" dirty="0"/>
              <a:t>.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A5957FF-2B4F-CED1-6086-FC9C564EE7FD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C93272AB-500B-8877-84CF-102E729432A2}"/>
              </a:ext>
            </a:extLst>
          </p:cNvPr>
          <p:cNvGrpSpPr/>
          <p:nvPr/>
        </p:nvGrpSpPr>
        <p:grpSpPr>
          <a:xfrm rot="21268831">
            <a:off x="9674601" y="7334549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662D7795-9803-3008-B566-C551218404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BF56EA0F-880C-864E-773C-87BF3C42C7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C02F244F-755D-9012-6110-2221FCC86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95CBB473-731F-CB38-E9FC-1504F5747B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8BF72C23-B873-4177-D580-7365B34BD83C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 descr="스크린샷, 텍스트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3BA4B7D-0968-A15E-472F-082B463456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1646962"/>
            <a:ext cx="1419223" cy="5485358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B0D5BF9C-F09D-C86B-8738-EBE66EBFB622}"/>
              </a:ext>
            </a:extLst>
          </p:cNvPr>
          <p:cNvSpPr/>
          <p:nvPr/>
        </p:nvSpPr>
        <p:spPr>
          <a:xfrm>
            <a:off x="420685" y="3829666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그림 7" descr="텍스트, 스크린샷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E8DC4EF-B426-4D0C-3C25-10265B8608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86" y="982384"/>
            <a:ext cx="4819373" cy="1704033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0FE7C18E-0810-531B-4C71-9ECD1F5A36FA}"/>
              </a:ext>
            </a:extLst>
          </p:cNvPr>
          <p:cNvGrpSpPr/>
          <p:nvPr/>
        </p:nvGrpSpPr>
        <p:grpSpPr>
          <a:xfrm rot="21268831">
            <a:off x="5001660" y="2272389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B104E2B5-EE93-D92D-6673-4C8EE4FE8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0418A966-33BA-0E47-434D-8F50160580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1B146C8C-3EA6-00E7-133D-978AF0094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4A2C3405-003A-E4CA-FEE8-2E34570759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6" name="그림 5" descr="텍스트, 스크린샷, 웹사이트, 웹 페이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5DE9F1B-CC50-8918-5000-B81EA9B0345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651" y="2773681"/>
            <a:ext cx="1419224" cy="1800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그림 10" descr="텍스트, 스크린샷, 도표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9E93654-4E4E-91DB-F00F-58F373D6140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211" y="2773681"/>
            <a:ext cx="1419223" cy="1800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그림 13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081EFE1-AFF9-035F-DD37-38266D29BD2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770" y="2773680"/>
            <a:ext cx="1324388" cy="1800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06228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CD4FF-EFA2-A24B-0914-7EDBE487A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D5F2F6EC-83BA-25E2-41C0-D63A2A44C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AD9B9ED-D4A7-B0D8-A4B2-2FF64F1C2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75DC276-11D5-D1A9-8389-BF7DF81463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7389B22-253F-9E1F-D51C-8697AC89C335}"/>
              </a:ext>
            </a:extLst>
          </p:cNvPr>
          <p:cNvSpPr txBox="1"/>
          <p:nvPr/>
        </p:nvSpPr>
        <p:spPr>
          <a:xfrm>
            <a:off x="296861" y="7132320"/>
            <a:ext cx="6238598" cy="13356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b="1" dirty="0"/>
              <a:t>1. </a:t>
            </a:r>
            <a:r>
              <a:rPr lang="ko-KR" altLang="en-US" sz="1100" b="1" dirty="0"/>
              <a:t>수강생 관리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수료증 현황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</a:t>
            </a:r>
            <a:r>
              <a:rPr lang="en-US" altLang="ko-KR" sz="1100" dirty="0"/>
              <a:t>-   </a:t>
            </a:r>
            <a:r>
              <a:rPr lang="ko-KR" altLang="en-US" sz="1100" dirty="0"/>
              <a:t>교육확인서</a:t>
            </a:r>
            <a:r>
              <a:rPr lang="en-US" altLang="ko-KR" sz="1100" dirty="0"/>
              <a:t>(</a:t>
            </a:r>
            <a:r>
              <a:rPr lang="ko-KR" altLang="en-US" sz="1100" dirty="0"/>
              <a:t>개인</a:t>
            </a:r>
            <a:r>
              <a:rPr lang="en-US" altLang="ko-KR" sz="1100" dirty="0"/>
              <a:t>,</a:t>
            </a:r>
            <a:r>
              <a:rPr lang="ko-KR" altLang="en-US" sz="1100" dirty="0"/>
              <a:t>기업</a:t>
            </a:r>
            <a:r>
              <a:rPr lang="en-US" altLang="ko-KR" sz="1100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-  </a:t>
            </a:r>
            <a:r>
              <a:rPr lang="ko-KR" altLang="en-US" sz="1100" dirty="0"/>
              <a:t>교육결과보고서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-  </a:t>
            </a:r>
            <a:r>
              <a:rPr lang="ko-KR" altLang="en-US" sz="1100" dirty="0"/>
              <a:t>수료증</a:t>
            </a:r>
            <a:r>
              <a:rPr lang="en-US" altLang="ko-KR" sz="1100" dirty="0"/>
              <a:t>(</a:t>
            </a:r>
            <a:r>
              <a:rPr lang="ko-KR" altLang="en-US" sz="1100" dirty="0"/>
              <a:t>개인</a:t>
            </a:r>
            <a:r>
              <a:rPr lang="en-US" altLang="ko-KR" sz="1100" dirty="0"/>
              <a:t>,</a:t>
            </a:r>
            <a:r>
              <a:rPr lang="ko-KR" altLang="en-US" sz="1100" dirty="0"/>
              <a:t>기관</a:t>
            </a:r>
            <a:r>
              <a:rPr lang="en-US" altLang="ko-KR" sz="1100" dirty="0"/>
              <a:t>) -  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관련 자료를 검색 출력 </a:t>
            </a:r>
            <a:r>
              <a:rPr lang="ko-KR" altLang="en-US" sz="1100" dirty="0" err="1"/>
              <a:t>할수</a:t>
            </a:r>
            <a:r>
              <a:rPr lang="ko-KR" altLang="en-US" sz="1100" dirty="0"/>
              <a:t> 있습니다</a:t>
            </a:r>
            <a:r>
              <a:rPr lang="en-US" altLang="ko-KR" sz="1100" dirty="0"/>
              <a:t>.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FCB0DF96-EBAC-9770-6612-A9D3044AC119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5A22C158-5F3B-70DB-7465-1B164C653442}"/>
              </a:ext>
            </a:extLst>
          </p:cNvPr>
          <p:cNvGrpSpPr/>
          <p:nvPr/>
        </p:nvGrpSpPr>
        <p:grpSpPr>
          <a:xfrm rot="21268831">
            <a:off x="9674601" y="7334549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6D367B47-6019-F462-FF09-F75867AE0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3A14E02B-C5B0-44E9-C27C-208DA0528C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AA6BD4B8-769A-3080-88BB-FA4860729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B319600C-493D-93BB-BF68-F54A247305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9250DDA-7935-8B03-9987-B7114BB640B7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스크린샷, 멀티미디어 소프트웨어, 소프트웨어, 그래픽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2F95C8C-EFF8-AA94-559C-C6FF23046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1648355"/>
            <a:ext cx="1419223" cy="5380186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5F530F08-B6F5-D2BE-7A39-2270631D4308}"/>
              </a:ext>
            </a:extLst>
          </p:cNvPr>
          <p:cNvSpPr/>
          <p:nvPr/>
        </p:nvSpPr>
        <p:spPr>
          <a:xfrm>
            <a:off x="420685" y="4022188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5" name="그림 14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AE0436F-3AEF-415C-36B9-1907BF09EB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1010352"/>
            <a:ext cx="4822543" cy="1615548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1E83CE4B-0D60-EE14-EC51-CC91B29DDB65}"/>
              </a:ext>
            </a:extLst>
          </p:cNvPr>
          <p:cNvGrpSpPr/>
          <p:nvPr/>
        </p:nvGrpSpPr>
        <p:grpSpPr>
          <a:xfrm rot="21268831">
            <a:off x="4143166" y="2315651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9A1EC0C2-082D-EA53-E96E-CDBA81053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9AE7F7A0-96B6-8601-8992-A8DFD3E19F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0F5EE326-99A5-0676-6651-AA01D2B90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87979CD0-C8D7-4C4B-AC5A-1C8448982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5" name="그림 4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0525651-7179-A0FD-3324-316DEB1BBD2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909" y="3049410"/>
            <a:ext cx="1419223" cy="2212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그림 7" descr="텍스트, 스크린샷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DF8F9CA-0703-36FD-0707-55DFE2979BC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768" y="3049408"/>
            <a:ext cx="1419224" cy="2212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그림 12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D3F5521-8824-A37E-4E64-7A9981F3F78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827" y="3049407"/>
            <a:ext cx="1419223" cy="2212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9855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B8C46-01F1-26EA-1C2F-DD743A1A6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598F5ED9-3039-9ABD-3057-9427B0FC1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14D0E42-6977-E63F-46E3-A01135582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9B6458F-2FD8-C372-819C-843944A759A7}"/>
              </a:ext>
            </a:extLst>
          </p:cNvPr>
          <p:cNvSpPr txBox="1"/>
          <p:nvPr/>
        </p:nvSpPr>
        <p:spPr>
          <a:xfrm>
            <a:off x="296863" y="7068078"/>
            <a:ext cx="6264274" cy="82785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/>
              <a:t>1. </a:t>
            </a:r>
            <a:r>
              <a:rPr lang="ko-KR" altLang="en-US" sz="1100" dirty="0"/>
              <a:t>관리 필터의  파일 </a:t>
            </a:r>
            <a:r>
              <a:rPr lang="en-US" altLang="ko-KR" sz="1100" dirty="0"/>
              <a:t>“</a:t>
            </a:r>
            <a:r>
              <a:rPr lang="ko-KR" altLang="en-US" sz="1100" dirty="0"/>
              <a:t>아이콘 </a:t>
            </a:r>
            <a:r>
              <a:rPr lang="en-US" altLang="ko-KR" sz="1100" dirty="0"/>
              <a:t>&gt;</a:t>
            </a:r>
            <a:r>
              <a:rPr lang="ko-KR" altLang="en-US" sz="1100" dirty="0"/>
              <a:t> 정보관리</a:t>
            </a:r>
            <a:r>
              <a:rPr lang="en-US" altLang="ko-KR" sz="1100" dirty="0"/>
              <a:t>”, “</a:t>
            </a:r>
            <a:r>
              <a:rPr lang="ko-KR" altLang="en-US" sz="1100" dirty="0"/>
              <a:t>톱니바퀴 </a:t>
            </a:r>
            <a:r>
              <a:rPr lang="en-US" altLang="ko-KR" sz="1100" dirty="0"/>
              <a:t>&gt; </a:t>
            </a:r>
            <a:r>
              <a:rPr lang="ko-KR" altLang="en-US" sz="1100" dirty="0"/>
              <a:t>정보수정</a:t>
            </a:r>
            <a:r>
              <a:rPr lang="en-US" altLang="ko-KR" sz="1100" dirty="0"/>
              <a:t>”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2. </a:t>
            </a:r>
            <a:r>
              <a:rPr lang="ko-KR" altLang="en-US" sz="1100" dirty="0"/>
              <a:t>회원의 탈퇴처리 </a:t>
            </a:r>
            <a:r>
              <a:rPr lang="ko-KR" altLang="en-US" sz="1100" dirty="0" err="1"/>
              <a:t>요구시</a:t>
            </a:r>
            <a:r>
              <a:rPr lang="ko-KR" altLang="en-US" sz="1100" dirty="0"/>
              <a:t> 해당 페이지에서 탈퇴 처리 할 수 있습니다</a:t>
            </a:r>
            <a:r>
              <a:rPr lang="en-US" altLang="ko-KR" sz="1100" dirty="0">
                <a:solidFill>
                  <a:srgbClr val="0070C0"/>
                </a:solidFill>
              </a:rPr>
              <a:t>.(DB</a:t>
            </a:r>
            <a:r>
              <a:rPr lang="ko-KR" altLang="en-US" sz="1100" dirty="0">
                <a:solidFill>
                  <a:srgbClr val="0070C0"/>
                </a:solidFill>
              </a:rPr>
              <a:t>에서 삭제는 안됨</a:t>
            </a:r>
            <a:r>
              <a:rPr lang="en-US" altLang="ko-KR" sz="1100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3.  </a:t>
            </a:r>
            <a:r>
              <a:rPr lang="ko-KR" altLang="en-US" sz="1100" dirty="0"/>
              <a:t>회원 비밀번호 초기화를 진행 할 수 있습니다</a:t>
            </a:r>
            <a:r>
              <a:rPr lang="en-US" altLang="ko-KR" sz="1100" dirty="0"/>
              <a:t>. (</a:t>
            </a:r>
            <a:r>
              <a:rPr lang="ko-KR" altLang="en-US" sz="1100" dirty="0">
                <a:solidFill>
                  <a:srgbClr val="0070C0"/>
                </a:solidFill>
              </a:rPr>
              <a:t>시스템관리</a:t>
            </a:r>
            <a:r>
              <a:rPr lang="en-US" altLang="ko-KR" sz="1100" dirty="0">
                <a:solidFill>
                  <a:srgbClr val="0070C0"/>
                </a:solidFill>
              </a:rPr>
              <a:t>&gt;</a:t>
            </a:r>
            <a:r>
              <a:rPr lang="ko-KR" altLang="en-US" sz="1100" dirty="0">
                <a:solidFill>
                  <a:srgbClr val="0070C0"/>
                </a:solidFill>
              </a:rPr>
              <a:t>기본설정</a:t>
            </a:r>
            <a:r>
              <a:rPr lang="en-US" altLang="ko-KR" sz="1100" dirty="0">
                <a:solidFill>
                  <a:srgbClr val="0070C0"/>
                </a:solidFill>
              </a:rPr>
              <a:t>&gt;</a:t>
            </a:r>
            <a:r>
              <a:rPr lang="ko-KR" altLang="en-US" sz="1100" dirty="0">
                <a:solidFill>
                  <a:srgbClr val="0070C0"/>
                </a:solidFill>
              </a:rPr>
              <a:t>비밀번호 초기화</a:t>
            </a:r>
            <a:r>
              <a:rPr lang="en-US" altLang="ko-KR" sz="1100" dirty="0"/>
              <a:t>)</a:t>
            </a:r>
          </a:p>
        </p:txBody>
      </p:sp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4D890A5-3A03-0866-D09E-ED6D998DB4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pic>
        <p:nvPicPr>
          <p:cNvPr id="3" name="그림 2" descr="소프트웨어, 멀티미디어 소프트웨어, 그래픽 소프트웨어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7D98D7E-38EC-CDED-89B8-0BA4947EC4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1646962"/>
            <a:ext cx="1419223" cy="5421116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82D9A3C6-8EAC-776E-6357-5522E4E3E4E3}"/>
              </a:ext>
            </a:extLst>
          </p:cNvPr>
          <p:cNvSpPr/>
          <p:nvPr/>
        </p:nvSpPr>
        <p:spPr>
          <a:xfrm>
            <a:off x="420685" y="2138499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DD143C4-D340-E9A9-10CE-942A28FAC6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75" y="971550"/>
            <a:ext cx="4808537" cy="589455"/>
          </a:xfrm>
          <a:prstGeom prst="rect">
            <a:avLst/>
          </a:prstGeom>
        </p:spPr>
      </p:pic>
      <p:pic>
        <p:nvPicPr>
          <p:cNvPr id="5" name="그림 4" descr="텍스트, 번호, 소프트웨어, 컴퓨터 아이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67F2C65-3A2F-DA44-2DC7-B8689DA791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83" y="1624259"/>
            <a:ext cx="4911730" cy="2250345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48BF5F2B-402F-FE6F-E2BB-5DBDB87A64EE}"/>
              </a:ext>
            </a:extLst>
          </p:cNvPr>
          <p:cNvSpPr/>
          <p:nvPr/>
        </p:nvSpPr>
        <p:spPr>
          <a:xfrm>
            <a:off x="6239157" y="2232764"/>
            <a:ext cx="321979" cy="17174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17E399F4-172B-C4E6-BB54-5699EC041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133" y="4403725"/>
            <a:ext cx="4826003" cy="2645919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6C8142E5-E173-2843-BA33-1BD848881C94}"/>
              </a:ext>
            </a:extLst>
          </p:cNvPr>
          <p:cNvSpPr/>
          <p:nvPr/>
        </p:nvSpPr>
        <p:spPr>
          <a:xfrm>
            <a:off x="2990850" y="6651625"/>
            <a:ext cx="666749" cy="17145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BAB12B32-09AD-1045-C638-4584E29DDE77}"/>
              </a:ext>
            </a:extLst>
          </p:cNvPr>
          <p:cNvGrpSpPr/>
          <p:nvPr/>
        </p:nvGrpSpPr>
        <p:grpSpPr>
          <a:xfrm rot="21268831">
            <a:off x="6419125" y="2955334"/>
            <a:ext cx="211137" cy="404812"/>
            <a:chOff x="6756400" y="5259388"/>
            <a:chExt cx="685800" cy="941388"/>
          </a:xfrm>
        </p:grpSpPr>
        <p:sp>
          <p:nvSpPr>
            <p:cNvPr id="15" name="Freeform 242">
              <a:extLst>
                <a:ext uri="{FF2B5EF4-FFF2-40B4-BE49-F238E27FC236}">
                  <a16:creationId xmlns:a16="http://schemas.microsoft.com/office/drawing/2014/main" id="{B77F6726-0978-ABEE-8024-BED9CBCF8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Freeform 243">
              <a:extLst>
                <a:ext uri="{FF2B5EF4-FFF2-40B4-BE49-F238E27FC236}">
                  <a16:creationId xmlns:a16="http://schemas.microsoft.com/office/drawing/2014/main" id="{4FC701C3-2062-585D-1012-4D489ED3C0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350">
              <a:extLst>
                <a:ext uri="{FF2B5EF4-FFF2-40B4-BE49-F238E27FC236}">
                  <a16:creationId xmlns:a16="http://schemas.microsoft.com/office/drawing/2014/main" id="{890FBBD1-59B2-CC43-CDD8-A2B7EA063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351">
              <a:extLst>
                <a:ext uri="{FF2B5EF4-FFF2-40B4-BE49-F238E27FC236}">
                  <a16:creationId xmlns:a16="http://schemas.microsoft.com/office/drawing/2014/main" id="{6FA0627C-BF6A-C278-8394-4ECDA06114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BD6AC29E-8AC0-8852-A27B-51C598808958}"/>
              </a:ext>
            </a:extLst>
          </p:cNvPr>
          <p:cNvGrpSpPr/>
          <p:nvPr/>
        </p:nvGrpSpPr>
        <p:grpSpPr>
          <a:xfrm rot="21268831">
            <a:off x="3401939" y="6654050"/>
            <a:ext cx="211137" cy="404812"/>
            <a:chOff x="6756400" y="5259388"/>
            <a:chExt cx="685800" cy="941388"/>
          </a:xfrm>
        </p:grpSpPr>
        <p:sp>
          <p:nvSpPr>
            <p:cNvPr id="20" name="Freeform 242">
              <a:extLst>
                <a:ext uri="{FF2B5EF4-FFF2-40B4-BE49-F238E27FC236}">
                  <a16:creationId xmlns:a16="http://schemas.microsoft.com/office/drawing/2014/main" id="{542271F3-A16F-609B-862E-B64586CDA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243">
              <a:extLst>
                <a:ext uri="{FF2B5EF4-FFF2-40B4-BE49-F238E27FC236}">
                  <a16:creationId xmlns:a16="http://schemas.microsoft.com/office/drawing/2014/main" id="{AD68BB5B-AAF7-B387-EA20-177CF20F8C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350">
              <a:extLst>
                <a:ext uri="{FF2B5EF4-FFF2-40B4-BE49-F238E27FC236}">
                  <a16:creationId xmlns:a16="http://schemas.microsoft.com/office/drawing/2014/main" id="{6E83AAF1-2F03-FCB0-61D3-9162A09A1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351">
              <a:extLst>
                <a:ext uri="{FF2B5EF4-FFF2-40B4-BE49-F238E27FC236}">
                  <a16:creationId xmlns:a16="http://schemas.microsoft.com/office/drawing/2014/main" id="{9ADAFE02-D110-5CC6-2453-4E315737AF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57768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8091A-D619-8BBA-C500-7A50F5B92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4EB6001A-71F4-B0C7-DDF5-41ABA147F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C36A78F-4267-F8C2-285B-9CB0317C8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8568DF9-98E1-A354-7D06-49AC99D5C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232F83F-86C2-0A5E-0A24-C2AE675BBB52}"/>
              </a:ext>
            </a:extLst>
          </p:cNvPr>
          <p:cNvSpPr txBox="1"/>
          <p:nvPr/>
        </p:nvSpPr>
        <p:spPr>
          <a:xfrm>
            <a:off x="291335" y="6981424"/>
            <a:ext cx="6238598" cy="8296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수강생 관리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인증현황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인증현황</a:t>
            </a:r>
            <a:r>
              <a:rPr lang="en-US" altLang="ko-KR" sz="1100" dirty="0"/>
              <a:t>, </a:t>
            </a:r>
            <a:r>
              <a:rPr lang="ko-KR" altLang="en-US" sz="1100" dirty="0"/>
              <a:t>통신사</a:t>
            </a:r>
            <a:r>
              <a:rPr lang="en-US" altLang="ko-KR" sz="1100" dirty="0"/>
              <a:t>, </a:t>
            </a:r>
            <a:r>
              <a:rPr lang="ko-KR" altLang="en-US" sz="1100" dirty="0"/>
              <a:t>인증시점등 관련 내역을 확인 할 수 있습니다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수강생 상세 페이지에서도 확인 가능 합니다</a:t>
            </a:r>
            <a:r>
              <a:rPr lang="en-US" altLang="ko-KR" sz="1100" dirty="0"/>
              <a:t>.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E0A3BEB5-0FE1-D81A-3E1E-106AB0C9F6EB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D2986EC4-74DF-3864-64C1-C45C5BA59C55}"/>
              </a:ext>
            </a:extLst>
          </p:cNvPr>
          <p:cNvGrpSpPr/>
          <p:nvPr/>
        </p:nvGrpSpPr>
        <p:grpSpPr>
          <a:xfrm rot="21268831">
            <a:off x="9674601" y="7334549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58ADC13C-4738-0892-7A63-C324BC374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4A94C0FB-2855-1071-CD8B-59135E9946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5E3B1577-7069-D3CA-8D97-27D4D7162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A9B616E2-F1E0-52C9-8D93-FD59A7278F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E53048A-0DCD-01D6-A5F2-0FA377BBEEBF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F32ED9DA-BE91-0872-BD01-7BE44C516C7E}"/>
              </a:ext>
            </a:extLst>
          </p:cNvPr>
          <p:cNvGrpSpPr/>
          <p:nvPr/>
        </p:nvGrpSpPr>
        <p:grpSpPr>
          <a:xfrm rot="21268831">
            <a:off x="9018039" y="2298515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0D99C61B-DA61-B320-4FD5-05D5467F3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FDB5D12E-23C1-F597-B586-F32AF0EAD3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266AD656-647D-737E-ABB1-EE3A7C14F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D623C0BB-3BEF-169A-E3E1-7F5A57EF32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9" name="그림 18" descr="스크린샷, 텍스트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BEE6B33-080B-5E23-D1ED-5EF4A5CBF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1646962"/>
            <a:ext cx="1419223" cy="5334462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3EE00504-69EB-BB22-5930-3B5F534DD840}"/>
              </a:ext>
            </a:extLst>
          </p:cNvPr>
          <p:cNvSpPr/>
          <p:nvPr/>
        </p:nvSpPr>
        <p:spPr>
          <a:xfrm>
            <a:off x="420685" y="4205789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3" name="그림 32" descr="텍스트, 스크린샷, 번호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A0CA514-8F22-698B-496D-04125F9D89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560" y="1911175"/>
            <a:ext cx="4819373" cy="2288744"/>
          </a:xfrm>
          <a:prstGeom prst="rect">
            <a:avLst/>
          </a:prstGeom>
        </p:spPr>
      </p:pic>
      <p:pic>
        <p:nvPicPr>
          <p:cNvPr id="5" name="그림 4" descr="라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0B857A4-21C6-97D2-DA7C-17E07E5E0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82" y="950237"/>
            <a:ext cx="4819373" cy="92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059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4FB86-D549-641E-F844-F8256AA4E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2725AD12-6D10-24BB-BAE5-9504FB83E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186B98E-34EF-4FBF-31A4-6982D4182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2373930-5F43-D21D-B21F-21CFA2D75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973633C-ADA8-2C95-040A-1FD9EA05AF13}"/>
              </a:ext>
            </a:extLst>
          </p:cNvPr>
          <p:cNvSpPr txBox="1"/>
          <p:nvPr/>
        </p:nvSpPr>
        <p:spPr>
          <a:xfrm>
            <a:off x="296861" y="7014753"/>
            <a:ext cx="6238598" cy="5739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수강생 관리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 설문조사 목록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</a:t>
            </a:r>
            <a:r>
              <a:rPr lang="en-US" altLang="ko-KR" sz="1100" dirty="0"/>
              <a:t>-  </a:t>
            </a:r>
            <a:r>
              <a:rPr lang="ko-KR" altLang="en-US" sz="1100" dirty="0"/>
              <a:t>과정전체 통계 및 회자별 통계를 확인 할 수 있습니다</a:t>
            </a:r>
            <a:r>
              <a:rPr lang="en-US" altLang="ko-KR" sz="1100" dirty="0"/>
              <a:t>. 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0BB51E99-C99E-92E5-925F-7C38F75B1F69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41BF77FB-B485-0342-B1C2-1182C9A1B2F8}"/>
              </a:ext>
            </a:extLst>
          </p:cNvPr>
          <p:cNvGrpSpPr/>
          <p:nvPr/>
        </p:nvGrpSpPr>
        <p:grpSpPr>
          <a:xfrm rot="21268831">
            <a:off x="9674601" y="7334549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9A1CF607-037B-06D5-3C06-CDD2973D4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0E287A91-7D25-2EC4-BC28-C33470D383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2204B08B-070F-5AD1-957D-21CFB3D65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5EEFA70C-E31E-CDED-DD61-C626F0F6E8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3DC4EF3-44FE-F0C5-C15F-4EE20BFE5B1B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 descr="스크린샷, 텍스트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C9421DB-7FCC-C94B-F495-84433BD22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1646962"/>
            <a:ext cx="1419223" cy="534970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F0206C6F-22ED-1B1D-D379-1ADE99B7BB2B}"/>
              </a:ext>
            </a:extLst>
          </p:cNvPr>
          <p:cNvSpPr/>
          <p:nvPr/>
        </p:nvSpPr>
        <p:spPr>
          <a:xfrm>
            <a:off x="420685" y="4440618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그림 7" descr="텍스트, 스크린샷, 라인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5CC0A2A-7EA4-1C2D-7CB5-BCA98B9C90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971550"/>
            <a:ext cx="4822543" cy="2124730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14478DFB-A417-B7B8-B94D-FACB87EC60F2}"/>
              </a:ext>
            </a:extLst>
          </p:cNvPr>
          <p:cNvGrpSpPr/>
          <p:nvPr/>
        </p:nvGrpSpPr>
        <p:grpSpPr>
          <a:xfrm rot="21268831">
            <a:off x="6133589" y="2296092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EB36DE0E-916F-2753-6D0A-6EB3FC791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6F13BA9C-DDB2-76DE-0D85-4774C2A9B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44CB8FAC-93C7-AEFD-4978-581899AA9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B6F4F463-2345-8CE1-3D59-0746074FCA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1" name="그림 10" descr="텍스트, 스크린샷, 도표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877B9F5-BA91-B372-78DF-1FC19F2C5F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918" y="3796623"/>
            <a:ext cx="1786483" cy="2523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756398D-D874-142C-DB3F-2F351BE9AD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2684924"/>
            <a:ext cx="4822543" cy="695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40BDD8B9-84DF-45E1-26ED-DCBA77DC98B8}"/>
              </a:ext>
            </a:extLst>
          </p:cNvPr>
          <p:cNvGrpSpPr/>
          <p:nvPr/>
        </p:nvGrpSpPr>
        <p:grpSpPr>
          <a:xfrm rot="21268831">
            <a:off x="3740096" y="2482518"/>
            <a:ext cx="211137" cy="404812"/>
            <a:chOff x="6756400" y="5259388"/>
            <a:chExt cx="685800" cy="941388"/>
          </a:xfrm>
        </p:grpSpPr>
        <p:sp>
          <p:nvSpPr>
            <p:cNvPr id="6" name="Freeform 242">
              <a:extLst>
                <a:ext uri="{FF2B5EF4-FFF2-40B4-BE49-F238E27FC236}">
                  <a16:creationId xmlns:a16="http://schemas.microsoft.com/office/drawing/2014/main" id="{C33735D6-DDFE-D47E-5949-E16F76408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243">
              <a:extLst>
                <a:ext uri="{FF2B5EF4-FFF2-40B4-BE49-F238E27FC236}">
                  <a16:creationId xmlns:a16="http://schemas.microsoft.com/office/drawing/2014/main" id="{76ABE013-B69A-9404-18D9-70F0796E45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350">
              <a:extLst>
                <a:ext uri="{FF2B5EF4-FFF2-40B4-BE49-F238E27FC236}">
                  <a16:creationId xmlns:a16="http://schemas.microsoft.com/office/drawing/2014/main" id="{8C2DCF8C-E1D4-AAD6-C335-F4D118BA0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Freeform 351">
              <a:extLst>
                <a:ext uri="{FF2B5EF4-FFF2-40B4-BE49-F238E27FC236}">
                  <a16:creationId xmlns:a16="http://schemas.microsoft.com/office/drawing/2014/main" id="{B1CFE325-5822-437D-7BC6-83A22A1FA8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754930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D3042-E675-1161-96C2-C9CADB031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DA76EBE-56CC-2117-68D2-5B9EBE413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AE3F833-4945-A303-3E90-1DF8FFB9D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881B826-0233-3369-D798-B1D4B5637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3637A37-9BE8-9DDA-40EC-9F098F37A729}"/>
              </a:ext>
            </a:extLst>
          </p:cNvPr>
          <p:cNvSpPr txBox="1"/>
          <p:nvPr/>
        </p:nvSpPr>
        <p:spPr>
          <a:xfrm>
            <a:off x="296861" y="7093131"/>
            <a:ext cx="6238598" cy="15913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수강생 관리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 </a:t>
            </a:r>
            <a:r>
              <a:rPr lang="ko-KR" altLang="en-US" sz="1100" b="1" dirty="0" err="1"/>
              <a:t>학습독려</a:t>
            </a:r>
            <a:r>
              <a:rPr lang="ko-KR" altLang="en-US" sz="1100" b="1" dirty="0"/>
              <a:t> 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 err="1"/>
              <a:t>학습독려상태</a:t>
            </a:r>
            <a:r>
              <a:rPr lang="ko-KR" altLang="en-US" sz="1100" dirty="0"/>
              <a:t> </a:t>
            </a:r>
            <a:r>
              <a:rPr lang="en-US" altLang="ko-KR" sz="1100" dirty="0"/>
              <a:t>“ </a:t>
            </a:r>
            <a:r>
              <a:rPr lang="ko-KR" altLang="en-US" sz="1100" dirty="0"/>
              <a:t>학습시작 전</a:t>
            </a:r>
            <a:r>
              <a:rPr lang="en-US" altLang="ko-KR" sz="1100" dirty="0"/>
              <a:t>, </a:t>
            </a:r>
            <a:r>
              <a:rPr lang="ko-KR" altLang="en-US" sz="1100" dirty="0"/>
              <a:t>중 </a:t>
            </a:r>
            <a:r>
              <a:rPr lang="en-US" altLang="ko-KR" sz="1100" dirty="0"/>
              <a:t>,</a:t>
            </a:r>
            <a:r>
              <a:rPr lang="ko-KR" altLang="en-US" sz="1100" dirty="0"/>
              <a:t>후 설정 하시면 하단 내용이 변경 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 err="1"/>
              <a:t>학습독려</a:t>
            </a:r>
            <a:r>
              <a:rPr lang="ko-KR" altLang="en-US" sz="1100" dirty="0"/>
              <a:t> 이름</a:t>
            </a:r>
            <a:r>
              <a:rPr lang="en-US" altLang="ko-KR" sz="1100" dirty="0"/>
              <a:t>: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과정선택 </a:t>
            </a:r>
            <a:r>
              <a:rPr lang="en-US" altLang="ko-KR" sz="1100" dirty="0"/>
              <a:t>: </a:t>
            </a:r>
            <a:r>
              <a:rPr lang="ko-KR" altLang="en-US" sz="1100" dirty="0"/>
              <a:t>선택된 유형에만 독려발송이 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 err="1"/>
              <a:t>학습독려</a:t>
            </a:r>
            <a:r>
              <a:rPr lang="ko-KR" altLang="en-US" sz="1100" dirty="0"/>
              <a:t> 발송예정 설정</a:t>
            </a:r>
            <a:r>
              <a:rPr lang="en-US" altLang="ko-KR" sz="1100" dirty="0"/>
              <a:t>: </a:t>
            </a:r>
            <a:r>
              <a:rPr lang="ko-KR" altLang="en-US" sz="1100" dirty="0" err="1"/>
              <a:t>학습전</a:t>
            </a:r>
            <a:r>
              <a:rPr lang="ko-KR" altLang="en-US" sz="1100" dirty="0"/>
              <a:t> </a:t>
            </a:r>
            <a:r>
              <a:rPr lang="en-US" altLang="ko-KR" sz="1100" dirty="0"/>
              <a:t>1</a:t>
            </a:r>
            <a:r>
              <a:rPr lang="ko-KR" altLang="en-US" sz="1100" dirty="0"/>
              <a:t>일은 </a:t>
            </a:r>
            <a:r>
              <a:rPr lang="ko-KR" altLang="en-US" sz="1100" dirty="0" err="1"/>
              <a:t>시작전</a:t>
            </a:r>
            <a:r>
              <a:rPr lang="ko-KR" altLang="en-US" sz="1100" dirty="0"/>
              <a:t> </a:t>
            </a:r>
            <a:r>
              <a:rPr lang="en-US" altLang="ko-KR" sz="1100" dirty="0"/>
              <a:t>1</a:t>
            </a:r>
            <a:r>
              <a:rPr lang="ko-KR" altLang="en-US" sz="1100" dirty="0"/>
              <a:t>일 입니다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상용구 선택 </a:t>
            </a:r>
            <a:r>
              <a:rPr lang="en-US" altLang="ko-KR" sz="1100" dirty="0"/>
              <a:t>: </a:t>
            </a:r>
            <a:r>
              <a:rPr lang="ko-KR" altLang="en-US" sz="1100" dirty="0"/>
              <a:t>등록 되어 있는 상용구를 선택 또는 작성 </a:t>
            </a:r>
            <a:r>
              <a:rPr lang="en-US" altLang="ko-KR" sz="1100" dirty="0">
                <a:highlight>
                  <a:srgbClr val="00FFFF"/>
                </a:highlight>
              </a:rPr>
              <a:t>(</a:t>
            </a:r>
            <a:r>
              <a:rPr lang="ko-KR" altLang="en-US" sz="1100" dirty="0">
                <a:highlight>
                  <a:srgbClr val="00FFFF"/>
                </a:highlight>
              </a:rPr>
              <a:t>단 </a:t>
            </a:r>
            <a:r>
              <a:rPr lang="ko-KR" altLang="en-US" sz="1100" dirty="0" err="1">
                <a:highlight>
                  <a:srgbClr val="00FFFF"/>
                </a:highlight>
              </a:rPr>
              <a:t>알림톡은</a:t>
            </a:r>
            <a:r>
              <a:rPr lang="ko-KR" altLang="en-US" sz="1100" dirty="0">
                <a:highlight>
                  <a:srgbClr val="00FFFF"/>
                </a:highlight>
              </a:rPr>
              <a:t> 등록된 코드만 발송</a:t>
            </a:r>
            <a:r>
              <a:rPr lang="en-US" altLang="ko-KR" sz="1100" dirty="0">
                <a:highlight>
                  <a:srgbClr val="00FFFF"/>
                </a:highlight>
              </a:rPr>
              <a:t>)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A2003311-4FCE-9432-3EE3-448335C71CA4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C9876B61-B28D-69B1-3FF8-D3D880CEDDC6}"/>
              </a:ext>
            </a:extLst>
          </p:cNvPr>
          <p:cNvGrpSpPr/>
          <p:nvPr/>
        </p:nvGrpSpPr>
        <p:grpSpPr>
          <a:xfrm rot="21268831">
            <a:off x="9674601" y="7334549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EC678D7E-7966-C23A-E609-05FB624CE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2C4BD22B-0D67-2896-F4EF-B4DEF43741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D9750845-568F-A350-8735-8D9FE2AD6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79D93849-E4C9-BA57-942C-659BD6668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BA461AD-2BC8-64B9-F228-6CA4085CFAB6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 descr="스크린샷, 소프트웨어, 멀티미디어 소프트웨어, 텍스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2491C2C-1A47-F615-E89F-48C166B0B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1646962"/>
            <a:ext cx="1419223" cy="5441152"/>
          </a:xfrm>
          <a:prstGeom prst="rect">
            <a:avLst/>
          </a:prstGeom>
        </p:spPr>
      </p:pic>
      <p:pic>
        <p:nvPicPr>
          <p:cNvPr id="18" name="그림 17" descr="텍스트, 스크린샷, 라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C0993AE-F2C9-61B0-AD30-3925FF07E9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86" y="967584"/>
            <a:ext cx="4819373" cy="2252362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CB97934A-4B01-03E1-D833-3C0D4BE17E45}"/>
              </a:ext>
            </a:extLst>
          </p:cNvPr>
          <p:cNvGrpSpPr/>
          <p:nvPr/>
        </p:nvGrpSpPr>
        <p:grpSpPr>
          <a:xfrm rot="21268831">
            <a:off x="6351520" y="3032623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434EE61F-068E-FD0E-0B40-6F8DB01DC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6F75E8B4-5555-7C86-F4B4-6DEAE1FA9C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D95CECBF-E476-04BA-EB52-785E3C7ED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3521189B-01F2-2C81-62F4-263F863534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4" name="직사각형 3">
            <a:extLst>
              <a:ext uri="{FF2B5EF4-FFF2-40B4-BE49-F238E27FC236}">
                <a16:creationId xmlns:a16="http://schemas.microsoft.com/office/drawing/2014/main" id="{9780A857-4183-6535-57AC-B48CF4B1EAA6}"/>
              </a:ext>
            </a:extLst>
          </p:cNvPr>
          <p:cNvSpPr/>
          <p:nvPr/>
        </p:nvSpPr>
        <p:spPr>
          <a:xfrm>
            <a:off x="437778" y="4698322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0" name="그림 19" descr="텍스트, 스크린샷, 번호, 평행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B074C5E-E9F4-7968-75E1-3AC47D648D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43" y="3415228"/>
            <a:ext cx="5488461" cy="3526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55861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0E4D3-BED3-8F1A-3EDB-2EE4022C2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3BC869E-D31A-5714-11AE-81C808AF20EB}"/>
              </a:ext>
            </a:extLst>
          </p:cNvPr>
          <p:cNvSpPr txBox="1"/>
          <p:nvPr/>
        </p:nvSpPr>
        <p:spPr>
          <a:xfrm>
            <a:off x="296861" y="5979871"/>
            <a:ext cx="6238598" cy="23531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수강생 관리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 </a:t>
            </a:r>
            <a:r>
              <a:rPr lang="ko-KR" altLang="en-US" sz="1100" b="1" dirty="0" err="1"/>
              <a:t>학습독려</a:t>
            </a:r>
            <a:r>
              <a:rPr lang="ko-KR" altLang="en-US" sz="1100" b="1" dirty="0"/>
              <a:t> 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학습시작전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 err="1"/>
              <a:t>학습독려상태</a:t>
            </a:r>
            <a:r>
              <a:rPr lang="ko-KR" altLang="en-US" sz="1100" dirty="0"/>
              <a:t> </a:t>
            </a:r>
            <a:r>
              <a:rPr lang="en-US" altLang="ko-KR" sz="1100" dirty="0"/>
              <a:t>“ </a:t>
            </a:r>
            <a:r>
              <a:rPr lang="ko-KR" altLang="en-US" sz="1100" dirty="0"/>
              <a:t>학습시작 전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 err="1"/>
              <a:t>학습독려</a:t>
            </a:r>
            <a:r>
              <a:rPr lang="ko-KR" altLang="en-US" sz="1100" dirty="0"/>
              <a:t> 이름</a:t>
            </a:r>
            <a:r>
              <a:rPr lang="en-US" altLang="ko-KR" sz="1100" dirty="0"/>
              <a:t>: </a:t>
            </a:r>
            <a:r>
              <a:rPr lang="ko-KR" altLang="en-US" sz="1100" dirty="0"/>
              <a:t>학습자에게 발송되지 않음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 err="1"/>
              <a:t>학습돌려박송타입</a:t>
            </a:r>
            <a:r>
              <a:rPr lang="ko-KR" altLang="en-US" sz="1100" dirty="0"/>
              <a:t> </a:t>
            </a:r>
            <a:r>
              <a:rPr lang="en-US" altLang="ko-KR" sz="1100" dirty="0"/>
              <a:t>: </a:t>
            </a:r>
            <a:r>
              <a:rPr lang="ko-KR" altLang="en-US" sz="1100" dirty="0" err="1"/>
              <a:t>알림톡</a:t>
            </a:r>
            <a:r>
              <a:rPr lang="en-US" altLang="ko-KR" sz="1100" dirty="0"/>
              <a:t>, </a:t>
            </a:r>
            <a:r>
              <a:rPr lang="ko-KR" altLang="en-US" sz="1100" dirty="0"/>
              <a:t>문자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과정선택 </a:t>
            </a:r>
            <a:r>
              <a:rPr lang="en-US" altLang="ko-KR" sz="1100" dirty="0"/>
              <a:t>: </a:t>
            </a:r>
            <a:r>
              <a:rPr lang="ko-KR" altLang="en-US" sz="1100" dirty="0"/>
              <a:t>선택된 유형에만 독려발송이 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 err="1"/>
              <a:t>학습독려</a:t>
            </a:r>
            <a:r>
              <a:rPr lang="ko-KR" altLang="en-US" sz="1100" dirty="0"/>
              <a:t> 발송예정 설정</a:t>
            </a:r>
            <a:r>
              <a:rPr lang="en-US" altLang="ko-KR" sz="1100" dirty="0"/>
              <a:t>: </a:t>
            </a:r>
            <a:r>
              <a:rPr lang="ko-KR" altLang="en-US" sz="1100" dirty="0" err="1"/>
              <a:t>학습전</a:t>
            </a:r>
            <a:r>
              <a:rPr lang="ko-KR" altLang="en-US" sz="1100" dirty="0"/>
              <a:t> </a:t>
            </a:r>
            <a:r>
              <a:rPr lang="en-US" altLang="ko-KR" sz="1100" dirty="0"/>
              <a:t>1</a:t>
            </a:r>
            <a:r>
              <a:rPr lang="ko-KR" altLang="en-US" sz="1100" dirty="0"/>
              <a:t>일은 </a:t>
            </a:r>
            <a:r>
              <a:rPr lang="ko-KR" altLang="en-US" sz="1100" dirty="0" err="1"/>
              <a:t>시작전</a:t>
            </a:r>
            <a:r>
              <a:rPr lang="ko-KR" altLang="en-US" sz="1100" dirty="0"/>
              <a:t> </a:t>
            </a:r>
            <a:r>
              <a:rPr lang="en-US" altLang="ko-KR" sz="1100" dirty="0"/>
              <a:t>1</a:t>
            </a:r>
            <a:r>
              <a:rPr lang="ko-KR" altLang="en-US" sz="1100" dirty="0"/>
              <a:t>일 입니다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 err="1"/>
              <a:t>학습독려</a:t>
            </a:r>
            <a:r>
              <a:rPr lang="ko-KR" altLang="en-US" sz="1100" dirty="0"/>
              <a:t> 발송시간 설정 </a:t>
            </a:r>
            <a:r>
              <a:rPr lang="en-US" altLang="ko-KR" sz="1100" dirty="0"/>
              <a:t>: </a:t>
            </a:r>
            <a:r>
              <a:rPr lang="ko-KR" altLang="en-US" sz="1100" dirty="0"/>
              <a:t>발송타임 설정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상용구 선택 </a:t>
            </a:r>
            <a:r>
              <a:rPr lang="en-US" altLang="ko-KR" sz="1100" dirty="0"/>
              <a:t>: </a:t>
            </a:r>
            <a:r>
              <a:rPr lang="ko-KR" altLang="en-US" sz="1100" dirty="0"/>
              <a:t>등록 되어 있는 상용구를 선택 또는 작성 </a:t>
            </a:r>
            <a:r>
              <a:rPr lang="en-US" altLang="ko-KR" sz="1100" dirty="0">
                <a:highlight>
                  <a:srgbClr val="00FFFF"/>
                </a:highlight>
              </a:rPr>
              <a:t>(</a:t>
            </a:r>
            <a:r>
              <a:rPr lang="ko-KR" altLang="en-US" sz="1100" dirty="0">
                <a:highlight>
                  <a:srgbClr val="00FFFF"/>
                </a:highlight>
              </a:rPr>
              <a:t>단 </a:t>
            </a:r>
            <a:r>
              <a:rPr lang="ko-KR" altLang="en-US" sz="1100" dirty="0" err="1">
                <a:highlight>
                  <a:srgbClr val="00FFFF"/>
                </a:highlight>
              </a:rPr>
              <a:t>알림톡은</a:t>
            </a:r>
            <a:r>
              <a:rPr lang="ko-KR" altLang="en-US" sz="1100" dirty="0">
                <a:highlight>
                  <a:srgbClr val="00FFFF"/>
                </a:highlight>
              </a:rPr>
              <a:t> 등록된 코드만 발송</a:t>
            </a:r>
            <a:r>
              <a:rPr lang="en-US" altLang="ko-KR" sz="1100" dirty="0">
                <a:highlight>
                  <a:srgbClr val="00FFFF"/>
                </a:highlight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highlight>
                  <a:srgbClr val="FFFF00"/>
                </a:highlight>
              </a:rPr>
              <a:t>  * “</a:t>
            </a:r>
            <a:r>
              <a:rPr lang="ko-KR" altLang="en-US" sz="1100" b="1" dirty="0">
                <a:highlight>
                  <a:srgbClr val="FFFF00"/>
                </a:highlight>
              </a:rPr>
              <a:t>사이트관리 </a:t>
            </a:r>
            <a:r>
              <a:rPr lang="en-US" altLang="ko-KR" sz="1100" b="1" dirty="0">
                <a:highlight>
                  <a:srgbClr val="FFFF00"/>
                </a:highlight>
              </a:rPr>
              <a:t>&gt; </a:t>
            </a:r>
            <a:r>
              <a:rPr lang="ko-KR" altLang="en-US" sz="1100" b="1" dirty="0">
                <a:highlight>
                  <a:srgbClr val="FFFF00"/>
                </a:highlight>
              </a:rPr>
              <a:t>상용구관리</a:t>
            </a:r>
            <a:r>
              <a:rPr lang="en-US" altLang="ko-KR" sz="1100" dirty="0">
                <a:highlight>
                  <a:srgbClr val="FFFF00"/>
                </a:highlight>
              </a:rPr>
              <a:t>” </a:t>
            </a:r>
            <a:r>
              <a:rPr lang="ko-KR" altLang="en-US" sz="1100" dirty="0">
                <a:highlight>
                  <a:srgbClr val="FFFF00"/>
                </a:highlight>
              </a:rPr>
              <a:t>문구등록을 먼저 </a:t>
            </a:r>
            <a:r>
              <a:rPr lang="ko-KR" altLang="en-US" sz="1100" dirty="0" err="1">
                <a:highlight>
                  <a:srgbClr val="FFFF00"/>
                </a:highlight>
              </a:rPr>
              <a:t>해주셔야</a:t>
            </a:r>
            <a:r>
              <a:rPr lang="ko-KR" altLang="en-US" sz="1100" dirty="0">
                <a:highlight>
                  <a:srgbClr val="FFFF00"/>
                </a:highlight>
              </a:rPr>
              <a:t> 합니다</a:t>
            </a:r>
            <a:r>
              <a:rPr lang="en-US" altLang="ko-KR" sz="1100" dirty="0">
                <a:highlight>
                  <a:srgbClr val="FFFF00"/>
                </a:highlight>
              </a:rPr>
              <a:t>.</a:t>
            </a: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D311B54D-BF56-D650-C224-30E79BE5177C}"/>
              </a:ext>
            </a:extLst>
          </p:cNvPr>
          <p:cNvGrpSpPr/>
          <p:nvPr/>
        </p:nvGrpSpPr>
        <p:grpSpPr>
          <a:xfrm rot="21268831">
            <a:off x="9674601" y="7334549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DB099743-EEA2-9EA7-AE14-DB9D40B73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A487795B-AD5D-D5CC-A191-3AE4F8D463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D915525B-5F32-8191-9123-4BBB950075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760FF9F1-9ABE-71B0-4EE6-E53F22B1C9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475F0247-AA78-9048-EECE-AB89A642225D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04784493-9D5A-2649-8B2A-04CB92F1874E}"/>
              </a:ext>
            </a:extLst>
          </p:cNvPr>
          <p:cNvGrpSpPr/>
          <p:nvPr/>
        </p:nvGrpSpPr>
        <p:grpSpPr>
          <a:xfrm rot="21268831">
            <a:off x="10223160" y="5358655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0DDEFC65-D82F-8B81-2D1D-215F9E479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14C2540D-44CF-EF88-463F-55B9CD9D4D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3EDFF7E3-320E-ED12-79D8-7A6C76C47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6899377E-A429-9D0F-A9C2-F01CBF2519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4" name="직사각형 3">
            <a:extLst>
              <a:ext uri="{FF2B5EF4-FFF2-40B4-BE49-F238E27FC236}">
                <a16:creationId xmlns:a16="http://schemas.microsoft.com/office/drawing/2014/main" id="{925E9AED-7F24-AB8F-7625-C1162E802676}"/>
              </a:ext>
            </a:extLst>
          </p:cNvPr>
          <p:cNvSpPr/>
          <p:nvPr/>
        </p:nvSpPr>
        <p:spPr>
          <a:xfrm>
            <a:off x="9516463" y="2438897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 descr="텍스트, 스크린샷, 번호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7BDFD33-E8DD-123B-CB0B-1BD9D94ED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681724"/>
            <a:ext cx="6238598" cy="5235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A48FFE0F-D182-994E-C242-75417FAF33AC}"/>
              </a:ext>
            </a:extLst>
          </p:cNvPr>
          <p:cNvSpPr/>
          <p:nvPr/>
        </p:nvSpPr>
        <p:spPr>
          <a:xfrm>
            <a:off x="3429000" y="1515291"/>
            <a:ext cx="986246" cy="33963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094699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A5628-A583-884A-9DF1-D1C5AC99E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5758C501-5BB2-070F-8F19-AF00CBF74BF0}"/>
              </a:ext>
            </a:extLst>
          </p:cNvPr>
          <p:cNvSpPr txBox="1"/>
          <p:nvPr/>
        </p:nvSpPr>
        <p:spPr>
          <a:xfrm>
            <a:off x="296861" y="5979871"/>
            <a:ext cx="6238598" cy="28591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수강생 관리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 </a:t>
            </a:r>
            <a:r>
              <a:rPr lang="ko-KR" altLang="en-US" sz="1100" b="1" dirty="0" err="1"/>
              <a:t>학습독려</a:t>
            </a:r>
            <a:r>
              <a:rPr lang="ko-KR" altLang="en-US" sz="1100" b="1" dirty="0"/>
              <a:t> 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학습 중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 err="1"/>
              <a:t>학습독려상태</a:t>
            </a:r>
            <a:r>
              <a:rPr lang="ko-KR" altLang="en-US" sz="1100" dirty="0"/>
              <a:t> </a:t>
            </a:r>
            <a:r>
              <a:rPr lang="en-US" altLang="ko-KR" sz="1100" dirty="0"/>
              <a:t>“ </a:t>
            </a:r>
            <a:r>
              <a:rPr lang="ko-KR" altLang="en-US" sz="1100" dirty="0"/>
              <a:t>학습시작 전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 err="1"/>
              <a:t>학습독려</a:t>
            </a:r>
            <a:r>
              <a:rPr lang="ko-KR" altLang="en-US" sz="1100" dirty="0"/>
              <a:t> 이름</a:t>
            </a:r>
            <a:r>
              <a:rPr lang="en-US" altLang="ko-KR" sz="1100" dirty="0"/>
              <a:t>: </a:t>
            </a:r>
            <a:r>
              <a:rPr lang="ko-KR" altLang="en-US" sz="1100" dirty="0"/>
              <a:t>학습자에게 발송되지 않음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 err="1"/>
              <a:t>학습돌려박송타입</a:t>
            </a:r>
            <a:r>
              <a:rPr lang="ko-KR" altLang="en-US" sz="1100" dirty="0"/>
              <a:t> </a:t>
            </a:r>
            <a:r>
              <a:rPr lang="en-US" altLang="ko-KR" sz="1100" dirty="0"/>
              <a:t>: </a:t>
            </a:r>
            <a:r>
              <a:rPr lang="ko-KR" altLang="en-US" sz="1100" dirty="0" err="1"/>
              <a:t>알림톡</a:t>
            </a:r>
            <a:r>
              <a:rPr lang="en-US" altLang="ko-KR" sz="1100" dirty="0"/>
              <a:t>, </a:t>
            </a:r>
            <a:r>
              <a:rPr lang="ko-KR" altLang="en-US" sz="1100" dirty="0"/>
              <a:t>문자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과정선택 </a:t>
            </a:r>
            <a:r>
              <a:rPr lang="en-US" altLang="ko-KR" sz="1100" dirty="0"/>
              <a:t>: </a:t>
            </a:r>
            <a:r>
              <a:rPr lang="ko-KR" altLang="en-US" sz="1100" dirty="0"/>
              <a:t>선택된 유형에만 독려발송이 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 err="1"/>
              <a:t>학습독려</a:t>
            </a:r>
            <a:r>
              <a:rPr lang="ko-KR" altLang="en-US" sz="1100" dirty="0"/>
              <a:t> 발송시간 설정 </a:t>
            </a:r>
            <a:r>
              <a:rPr lang="en-US" altLang="ko-KR" sz="1100" dirty="0"/>
              <a:t>: </a:t>
            </a:r>
            <a:r>
              <a:rPr lang="ko-KR" altLang="en-US" sz="1100" dirty="0"/>
              <a:t>발송타임 설정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 err="1"/>
              <a:t>진도율</a:t>
            </a:r>
            <a:r>
              <a:rPr lang="ko-KR" altLang="en-US" sz="1100" dirty="0"/>
              <a:t> 설정 </a:t>
            </a:r>
            <a:r>
              <a:rPr lang="en-US" altLang="ko-KR" sz="1100" dirty="0"/>
              <a:t>: ~% </a:t>
            </a:r>
            <a:r>
              <a:rPr lang="ko-KR" altLang="en-US" sz="1100" dirty="0"/>
              <a:t>미만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기간설정 </a:t>
            </a:r>
            <a:r>
              <a:rPr lang="en-US" altLang="ko-KR" sz="1100" dirty="0"/>
              <a:t>: ~% </a:t>
            </a:r>
            <a:r>
              <a:rPr lang="ko-KR" altLang="en-US" sz="1100" dirty="0"/>
              <a:t>미만  학습기간을 의미합니다</a:t>
            </a:r>
            <a:r>
              <a:rPr lang="en-US" altLang="ko-KR" sz="1100" dirty="0"/>
              <a:t>. </a:t>
            </a:r>
            <a:r>
              <a:rPr lang="en-US" altLang="ko-KR" sz="1100" dirty="0">
                <a:highlight>
                  <a:srgbClr val="00FFFF"/>
                </a:highlight>
              </a:rPr>
              <a:t>(EX. 30</a:t>
            </a:r>
            <a:r>
              <a:rPr lang="ko-KR" altLang="en-US" sz="1100" dirty="0">
                <a:highlight>
                  <a:srgbClr val="00FFFF"/>
                </a:highlight>
              </a:rPr>
              <a:t>일 </a:t>
            </a:r>
            <a:r>
              <a:rPr lang="en-US" altLang="ko-KR" sz="1100" dirty="0">
                <a:highlight>
                  <a:srgbClr val="00FFFF"/>
                </a:highlight>
              </a:rPr>
              <a:t>100%</a:t>
            </a:r>
            <a:r>
              <a:rPr lang="ko-KR" altLang="en-US" sz="1100" dirty="0">
                <a:highlight>
                  <a:srgbClr val="00FFFF"/>
                </a:highlight>
              </a:rPr>
              <a:t>로 환상 하여 설정해 주세요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 err="1"/>
              <a:t>시험미응시자</a:t>
            </a:r>
            <a:r>
              <a:rPr lang="en-US" altLang="ko-KR" sz="1100" dirty="0"/>
              <a:t>, </a:t>
            </a:r>
            <a:r>
              <a:rPr lang="ko-KR" altLang="en-US" sz="1100" dirty="0"/>
              <a:t>과제미제출자 </a:t>
            </a:r>
            <a:r>
              <a:rPr lang="en-US" altLang="ko-KR" sz="1100" dirty="0"/>
              <a:t>: </a:t>
            </a:r>
            <a:r>
              <a:rPr lang="ko-KR" altLang="en-US" sz="1100" dirty="0" err="1"/>
              <a:t>진도율</a:t>
            </a:r>
            <a:r>
              <a:rPr lang="ko-KR" altLang="en-US" sz="1100" dirty="0"/>
              <a:t> 및 기간설정 후  체크해주시면 됩니다</a:t>
            </a:r>
            <a:r>
              <a:rPr lang="en-US" altLang="ko-KR" sz="1100" dirty="0"/>
              <a:t>.  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-  </a:t>
            </a:r>
            <a:r>
              <a:rPr lang="ko-KR" altLang="en-US" sz="1100" dirty="0"/>
              <a:t>상용구 선택 </a:t>
            </a:r>
            <a:r>
              <a:rPr lang="en-US" altLang="ko-KR" sz="1100" dirty="0"/>
              <a:t>: </a:t>
            </a:r>
            <a:r>
              <a:rPr lang="ko-KR" altLang="en-US" sz="1100" dirty="0"/>
              <a:t>등록 되어 있는 상용구를 선택 또는 작성 </a:t>
            </a:r>
            <a:r>
              <a:rPr lang="en-US" altLang="ko-KR" sz="1100" dirty="0">
                <a:highlight>
                  <a:srgbClr val="00FFFF"/>
                </a:highlight>
              </a:rPr>
              <a:t>(</a:t>
            </a:r>
            <a:r>
              <a:rPr lang="ko-KR" altLang="en-US" sz="1100" dirty="0">
                <a:highlight>
                  <a:srgbClr val="00FFFF"/>
                </a:highlight>
              </a:rPr>
              <a:t>단 </a:t>
            </a:r>
            <a:r>
              <a:rPr lang="ko-KR" altLang="en-US" sz="1100" dirty="0" err="1">
                <a:highlight>
                  <a:srgbClr val="00FFFF"/>
                </a:highlight>
              </a:rPr>
              <a:t>알림톡은</a:t>
            </a:r>
            <a:r>
              <a:rPr lang="ko-KR" altLang="en-US" sz="1100" dirty="0">
                <a:highlight>
                  <a:srgbClr val="00FFFF"/>
                </a:highlight>
              </a:rPr>
              <a:t> 등록된 코드만 발송</a:t>
            </a:r>
            <a:r>
              <a:rPr lang="en-US" altLang="ko-KR" sz="1100" dirty="0">
                <a:highlight>
                  <a:srgbClr val="00FFFF"/>
                </a:highlight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highlight>
                  <a:srgbClr val="FFFF00"/>
                </a:highlight>
              </a:rPr>
              <a:t>  * “</a:t>
            </a:r>
            <a:r>
              <a:rPr lang="ko-KR" altLang="en-US" sz="1100" b="1" dirty="0">
                <a:highlight>
                  <a:srgbClr val="FFFF00"/>
                </a:highlight>
              </a:rPr>
              <a:t>사이트관리 </a:t>
            </a:r>
            <a:r>
              <a:rPr lang="en-US" altLang="ko-KR" sz="1100" b="1" dirty="0">
                <a:highlight>
                  <a:srgbClr val="FFFF00"/>
                </a:highlight>
              </a:rPr>
              <a:t>&gt; </a:t>
            </a:r>
            <a:r>
              <a:rPr lang="ko-KR" altLang="en-US" sz="1100" b="1" dirty="0">
                <a:highlight>
                  <a:srgbClr val="FFFF00"/>
                </a:highlight>
              </a:rPr>
              <a:t>상용구관리</a:t>
            </a:r>
            <a:r>
              <a:rPr lang="en-US" altLang="ko-KR" sz="1100" dirty="0">
                <a:highlight>
                  <a:srgbClr val="FFFF00"/>
                </a:highlight>
              </a:rPr>
              <a:t>” </a:t>
            </a:r>
            <a:r>
              <a:rPr lang="ko-KR" altLang="en-US" sz="1100" dirty="0">
                <a:highlight>
                  <a:srgbClr val="FFFF00"/>
                </a:highlight>
              </a:rPr>
              <a:t>문구등록을 먼저 </a:t>
            </a:r>
            <a:r>
              <a:rPr lang="ko-KR" altLang="en-US" sz="1100" dirty="0" err="1">
                <a:highlight>
                  <a:srgbClr val="FFFF00"/>
                </a:highlight>
              </a:rPr>
              <a:t>해주셔야</a:t>
            </a:r>
            <a:r>
              <a:rPr lang="ko-KR" altLang="en-US" sz="1100" dirty="0">
                <a:highlight>
                  <a:srgbClr val="FFFF00"/>
                </a:highlight>
              </a:rPr>
              <a:t> 합니다</a:t>
            </a:r>
            <a:r>
              <a:rPr lang="en-US" altLang="ko-KR" sz="1100" dirty="0">
                <a:highlight>
                  <a:srgbClr val="FFFF00"/>
                </a:highlight>
              </a:rPr>
              <a:t>.</a:t>
            </a: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2F871B21-DA1B-FD5B-93F7-A3149BFAB1DC}"/>
              </a:ext>
            </a:extLst>
          </p:cNvPr>
          <p:cNvGrpSpPr/>
          <p:nvPr/>
        </p:nvGrpSpPr>
        <p:grpSpPr>
          <a:xfrm rot="21268831">
            <a:off x="9674601" y="7334549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43778AAD-631E-DFC0-886A-D893AEAE9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A5F6CDAF-7E35-D64F-06AA-EC999E1D04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AF957670-39ED-C220-0003-506197DB2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A5FC3962-C155-2108-03CB-9330000F7B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593B2ECD-F88A-1BA7-FC92-4D607CC08640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38CDC1C7-CE85-4F76-526C-DB0CE39FF22E}"/>
              </a:ext>
            </a:extLst>
          </p:cNvPr>
          <p:cNvGrpSpPr/>
          <p:nvPr/>
        </p:nvGrpSpPr>
        <p:grpSpPr>
          <a:xfrm rot="21268831">
            <a:off x="10223160" y="5358655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E8311242-6D97-4D82-6122-8B711A42B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FCE1859E-AEB1-78C9-E842-26B85F2E68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6558F9E2-4798-4EAB-3F4A-A0253ABA1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BFE6A397-B8CE-9A6C-AFBB-B79D099ECB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4" name="직사각형 3">
            <a:extLst>
              <a:ext uri="{FF2B5EF4-FFF2-40B4-BE49-F238E27FC236}">
                <a16:creationId xmlns:a16="http://schemas.microsoft.com/office/drawing/2014/main" id="{64C621D9-3460-EC6E-B956-4A49A7E38E6C}"/>
              </a:ext>
            </a:extLst>
          </p:cNvPr>
          <p:cNvSpPr/>
          <p:nvPr/>
        </p:nvSpPr>
        <p:spPr>
          <a:xfrm>
            <a:off x="9516463" y="2438897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099B4E61-A463-335D-12F8-081078842776}"/>
              </a:ext>
            </a:extLst>
          </p:cNvPr>
          <p:cNvSpPr/>
          <p:nvPr/>
        </p:nvSpPr>
        <p:spPr>
          <a:xfrm>
            <a:off x="3429000" y="1515291"/>
            <a:ext cx="986246" cy="33963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그림 7" descr="텍스트, 스크린샷, 번호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F114494-F855-A50E-C47F-376D45FD9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83249"/>
            <a:ext cx="6238596" cy="529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588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002D3-DDAA-AB3F-4BF1-5250EAF60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CEAA0120-3B69-8EAC-B02A-5FF3E9D0C060}"/>
              </a:ext>
            </a:extLst>
          </p:cNvPr>
          <p:cNvSpPr txBox="1"/>
          <p:nvPr/>
        </p:nvSpPr>
        <p:spPr>
          <a:xfrm>
            <a:off x="296861" y="5979871"/>
            <a:ext cx="6238598" cy="28591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수강생 관리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 </a:t>
            </a:r>
            <a:r>
              <a:rPr lang="ko-KR" altLang="en-US" sz="1100" b="1" dirty="0" err="1"/>
              <a:t>학습독려</a:t>
            </a:r>
            <a:r>
              <a:rPr lang="ko-KR" altLang="en-US" sz="1100" b="1" dirty="0"/>
              <a:t> 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학습 종료 후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 err="1"/>
              <a:t>학습독려상태</a:t>
            </a:r>
            <a:r>
              <a:rPr lang="ko-KR" altLang="en-US" sz="1100" dirty="0"/>
              <a:t> </a:t>
            </a:r>
            <a:r>
              <a:rPr lang="en-US" altLang="ko-KR" sz="1100" dirty="0"/>
              <a:t>“ </a:t>
            </a:r>
            <a:r>
              <a:rPr lang="ko-KR" altLang="en-US" sz="1100" dirty="0"/>
              <a:t>학습시작 전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 err="1"/>
              <a:t>학습독려</a:t>
            </a:r>
            <a:r>
              <a:rPr lang="ko-KR" altLang="en-US" sz="1100" dirty="0"/>
              <a:t> 이름</a:t>
            </a:r>
            <a:r>
              <a:rPr lang="en-US" altLang="ko-KR" sz="1100" dirty="0"/>
              <a:t>: </a:t>
            </a:r>
            <a:r>
              <a:rPr lang="ko-KR" altLang="en-US" sz="1100" dirty="0"/>
              <a:t>학습자에게 발송되지 않음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 err="1"/>
              <a:t>학습돌려박송타입</a:t>
            </a:r>
            <a:r>
              <a:rPr lang="ko-KR" altLang="en-US" sz="1100" dirty="0"/>
              <a:t> </a:t>
            </a:r>
            <a:r>
              <a:rPr lang="en-US" altLang="ko-KR" sz="1100" dirty="0"/>
              <a:t>: </a:t>
            </a:r>
            <a:r>
              <a:rPr lang="ko-KR" altLang="en-US" sz="1100" dirty="0" err="1"/>
              <a:t>알림톡</a:t>
            </a:r>
            <a:r>
              <a:rPr lang="en-US" altLang="ko-KR" sz="1100" dirty="0"/>
              <a:t>, </a:t>
            </a:r>
            <a:r>
              <a:rPr lang="ko-KR" altLang="en-US" sz="1100" dirty="0"/>
              <a:t>문자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과정선택 </a:t>
            </a:r>
            <a:r>
              <a:rPr lang="en-US" altLang="ko-KR" sz="1100" dirty="0"/>
              <a:t>: </a:t>
            </a:r>
            <a:r>
              <a:rPr lang="ko-KR" altLang="en-US" sz="1100" dirty="0"/>
              <a:t>선택된 유형에만 독려발송이 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 err="1"/>
              <a:t>학습독려</a:t>
            </a:r>
            <a:r>
              <a:rPr lang="ko-KR" altLang="en-US" sz="1100" dirty="0"/>
              <a:t> 발송시간 설정 </a:t>
            </a:r>
            <a:r>
              <a:rPr lang="en-US" altLang="ko-KR" sz="1100" dirty="0"/>
              <a:t>: </a:t>
            </a:r>
            <a:r>
              <a:rPr lang="ko-KR" altLang="en-US" sz="1100" dirty="0"/>
              <a:t>발송타임 설정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 err="1"/>
              <a:t>진도율</a:t>
            </a:r>
            <a:r>
              <a:rPr lang="ko-KR" altLang="en-US" sz="1100" dirty="0"/>
              <a:t> 설정 </a:t>
            </a:r>
            <a:r>
              <a:rPr lang="en-US" altLang="ko-KR" sz="1100" dirty="0"/>
              <a:t>: ~% </a:t>
            </a:r>
            <a:r>
              <a:rPr lang="ko-KR" altLang="en-US" sz="1100" dirty="0"/>
              <a:t>미만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기간설정 </a:t>
            </a:r>
            <a:r>
              <a:rPr lang="en-US" altLang="ko-KR" sz="1100" dirty="0"/>
              <a:t>: ~% </a:t>
            </a:r>
            <a:r>
              <a:rPr lang="ko-KR" altLang="en-US" sz="1100" dirty="0"/>
              <a:t>미만  학습기간을 의미합니다</a:t>
            </a:r>
            <a:r>
              <a:rPr lang="en-US" altLang="ko-KR" sz="1100" dirty="0"/>
              <a:t>. </a:t>
            </a:r>
            <a:r>
              <a:rPr lang="en-US" altLang="ko-KR" sz="1100" dirty="0">
                <a:highlight>
                  <a:srgbClr val="00FFFF"/>
                </a:highlight>
              </a:rPr>
              <a:t>(EX. 30</a:t>
            </a:r>
            <a:r>
              <a:rPr lang="ko-KR" altLang="en-US" sz="1100" dirty="0">
                <a:highlight>
                  <a:srgbClr val="00FFFF"/>
                </a:highlight>
              </a:rPr>
              <a:t>일 </a:t>
            </a:r>
            <a:r>
              <a:rPr lang="en-US" altLang="ko-KR" sz="1100" dirty="0">
                <a:highlight>
                  <a:srgbClr val="00FFFF"/>
                </a:highlight>
              </a:rPr>
              <a:t>100%</a:t>
            </a:r>
            <a:r>
              <a:rPr lang="ko-KR" altLang="en-US" sz="1100" dirty="0">
                <a:highlight>
                  <a:srgbClr val="00FFFF"/>
                </a:highlight>
              </a:rPr>
              <a:t>로 환상 하여 설정해 주세요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 err="1"/>
              <a:t>시험미응시자</a:t>
            </a:r>
            <a:r>
              <a:rPr lang="en-US" altLang="ko-KR" sz="1100" dirty="0"/>
              <a:t>, </a:t>
            </a:r>
            <a:r>
              <a:rPr lang="ko-KR" altLang="en-US" sz="1100" dirty="0"/>
              <a:t>과제미제출자 </a:t>
            </a:r>
            <a:r>
              <a:rPr lang="en-US" altLang="ko-KR" sz="1100" dirty="0"/>
              <a:t>: </a:t>
            </a:r>
            <a:r>
              <a:rPr lang="ko-KR" altLang="en-US" sz="1100" dirty="0" err="1"/>
              <a:t>진도율</a:t>
            </a:r>
            <a:r>
              <a:rPr lang="ko-KR" altLang="en-US" sz="1100" dirty="0"/>
              <a:t> 및 기간설정 후  체크해주시면 됩니다</a:t>
            </a:r>
            <a:r>
              <a:rPr lang="en-US" altLang="ko-KR" sz="1100" dirty="0"/>
              <a:t>.  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-  </a:t>
            </a:r>
            <a:r>
              <a:rPr lang="ko-KR" altLang="en-US" sz="1100" dirty="0"/>
              <a:t>상용구 선택 </a:t>
            </a:r>
            <a:r>
              <a:rPr lang="en-US" altLang="ko-KR" sz="1100" dirty="0"/>
              <a:t>: </a:t>
            </a:r>
            <a:r>
              <a:rPr lang="ko-KR" altLang="en-US" sz="1100" dirty="0"/>
              <a:t>등록 되어 있는 상용구를 선택 또는 작성 </a:t>
            </a:r>
            <a:r>
              <a:rPr lang="en-US" altLang="ko-KR" sz="1100" dirty="0">
                <a:highlight>
                  <a:srgbClr val="00FFFF"/>
                </a:highlight>
              </a:rPr>
              <a:t>(</a:t>
            </a:r>
            <a:r>
              <a:rPr lang="ko-KR" altLang="en-US" sz="1100" dirty="0">
                <a:highlight>
                  <a:srgbClr val="00FFFF"/>
                </a:highlight>
              </a:rPr>
              <a:t>단 </a:t>
            </a:r>
            <a:r>
              <a:rPr lang="ko-KR" altLang="en-US" sz="1100" dirty="0" err="1">
                <a:highlight>
                  <a:srgbClr val="00FFFF"/>
                </a:highlight>
              </a:rPr>
              <a:t>알림톡은</a:t>
            </a:r>
            <a:r>
              <a:rPr lang="ko-KR" altLang="en-US" sz="1100" dirty="0">
                <a:highlight>
                  <a:srgbClr val="00FFFF"/>
                </a:highlight>
              </a:rPr>
              <a:t> 등록된 코드만 발송</a:t>
            </a:r>
            <a:r>
              <a:rPr lang="en-US" altLang="ko-KR" sz="1100" dirty="0">
                <a:highlight>
                  <a:srgbClr val="00FFFF"/>
                </a:highlight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highlight>
                  <a:srgbClr val="FFFF00"/>
                </a:highlight>
              </a:rPr>
              <a:t>  * “</a:t>
            </a:r>
            <a:r>
              <a:rPr lang="ko-KR" altLang="en-US" sz="1100" b="1" dirty="0">
                <a:highlight>
                  <a:srgbClr val="FFFF00"/>
                </a:highlight>
              </a:rPr>
              <a:t>사이트관리 </a:t>
            </a:r>
            <a:r>
              <a:rPr lang="en-US" altLang="ko-KR" sz="1100" b="1" dirty="0">
                <a:highlight>
                  <a:srgbClr val="FFFF00"/>
                </a:highlight>
              </a:rPr>
              <a:t>&gt; </a:t>
            </a:r>
            <a:r>
              <a:rPr lang="ko-KR" altLang="en-US" sz="1100" b="1" dirty="0">
                <a:highlight>
                  <a:srgbClr val="FFFF00"/>
                </a:highlight>
              </a:rPr>
              <a:t>상용구관리</a:t>
            </a:r>
            <a:r>
              <a:rPr lang="en-US" altLang="ko-KR" sz="1100" dirty="0">
                <a:highlight>
                  <a:srgbClr val="FFFF00"/>
                </a:highlight>
              </a:rPr>
              <a:t>” </a:t>
            </a:r>
            <a:r>
              <a:rPr lang="ko-KR" altLang="en-US" sz="1100" dirty="0">
                <a:highlight>
                  <a:srgbClr val="FFFF00"/>
                </a:highlight>
              </a:rPr>
              <a:t>문구등록을 먼저 </a:t>
            </a:r>
            <a:r>
              <a:rPr lang="ko-KR" altLang="en-US" sz="1100" dirty="0" err="1">
                <a:highlight>
                  <a:srgbClr val="FFFF00"/>
                </a:highlight>
              </a:rPr>
              <a:t>해주셔야</a:t>
            </a:r>
            <a:r>
              <a:rPr lang="ko-KR" altLang="en-US" sz="1100" dirty="0">
                <a:highlight>
                  <a:srgbClr val="FFFF00"/>
                </a:highlight>
              </a:rPr>
              <a:t> 합니다</a:t>
            </a:r>
            <a:r>
              <a:rPr lang="en-US" altLang="ko-KR" sz="1100" dirty="0">
                <a:highlight>
                  <a:srgbClr val="FFFF00"/>
                </a:highlight>
              </a:rPr>
              <a:t>.</a:t>
            </a: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92DF5F1C-343F-0876-8647-605D18B4E145}"/>
              </a:ext>
            </a:extLst>
          </p:cNvPr>
          <p:cNvGrpSpPr/>
          <p:nvPr/>
        </p:nvGrpSpPr>
        <p:grpSpPr>
          <a:xfrm rot="21268831">
            <a:off x="9674601" y="7334549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5738F07A-BFB0-05EF-9004-D6DB9073E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317CE814-EE66-F202-D6D2-574F4002E4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0D8010EC-31D5-3235-830A-20152ADA7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CDD3C5E5-169E-4E42-F64E-10E432F4D4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3F67531-B611-CC36-5ED9-0D87C5492063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62BD0D52-DA8E-718E-35BE-BDCC1FDF35CE}"/>
              </a:ext>
            </a:extLst>
          </p:cNvPr>
          <p:cNvGrpSpPr/>
          <p:nvPr/>
        </p:nvGrpSpPr>
        <p:grpSpPr>
          <a:xfrm rot="21268831">
            <a:off x="10223160" y="5358655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ABE5B090-445D-4011-A400-D9C846DDC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703DEFA7-B9F8-4E1E-86AD-D0B9C407E7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AAFDCF69-5FE5-D275-16A6-412C2C288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49D1AF64-F57D-9D22-429F-FF28245DCB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4" name="직사각형 3">
            <a:extLst>
              <a:ext uri="{FF2B5EF4-FFF2-40B4-BE49-F238E27FC236}">
                <a16:creationId xmlns:a16="http://schemas.microsoft.com/office/drawing/2014/main" id="{5F4548AA-1938-182A-B9F7-B90BED3C45A3}"/>
              </a:ext>
            </a:extLst>
          </p:cNvPr>
          <p:cNvSpPr/>
          <p:nvPr/>
        </p:nvSpPr>
        <p:spPr>
          <a:xfrm>
            <a:off x="9516463" y="2438897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BE22E4DF-4717-A71B-8E0F-1E1DDE9B4ED3}"/>
              </a:ext>
            </a:extLst>
          </p:cNvPr>
          <p:cNvSpPr/>
          <p:nvPr/>
        </p:nvSpPr>
        <p:spPr>
          <a:xfrm>
            <a:off x="8366760" y="1645920"/>
            <a:ext cx="986246" cy="33963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 descr="텍스트, 스크린샷, 소프트웨어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192A2EF-10C6-AD2C-E92D-1E00060E8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95441"/>
            <a:ext cx="6238596" cy="528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510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49CCC-31B5-4981-E5E3-B6F8E7974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C85FB506-B19E-95B9-9F60-7E273E76B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C2D9A88D-DD31-8F39-AE86-890BA4DB4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67467CD-504F-5EF5-906C-67924779C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2CB1B9-EEC6-5763-9C34-F9C23260399D}"/>
              </a:ext>
            </a:extLst>
          </p:cNvPr>
          <p:cNvSpPr txBox="1"/>
          <p:nvPr/>
        </p:nvSpPr>
        <p:spPr>
          <a:xfrm>
            <a:off x="296861" y="7093131"/>
            <a:ext cx="6238598" cy="8296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b="1" dirty="0"/>
              <a:t>1. </a:t>
            </a:r>
            <a:r>
              <a:rPr lang="ko-KR" altLang="en-US" sz="1100" b="1" dirty="0"/>
              <a:t>수강생 관리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 삭제된 수강생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-  </a:t>
            </a:r>
            <a:r>
              <a:rPr lang="ko-KR" altLang="en-US" sz="1100" dirty="0"/>
              <a:t>신청관리 </a:t>
            </a:r>
            <a:r>
              <a:rPr lang="en-US" altLang="ko-KR" sz="1100" dirty="0"/>
              <a:t>&gt; </a:t>
            </a:r>
            <a:r>
              <a:rPr lang="ko-KR" altLang="en-US" sz="1100" dirty="0"/>
              <a:t>수강신청현황 에서 삭제한 수강생 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</a:t>
            </a:r>
            <a:endParaRPr lang="en-US" altLang="ko-KR" sz="1100" dirty="0">
              <a:highlight>
                <a:srgbClr val="00FFFF"/>
              </a:highlight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BA175B23-96A2-8709-E401-FE937CC59693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9280A86C-5C5B-449A-8B9F-A9F4B8165BAD}"/>
              </a:ext>
            </a:extLst>
          </p:cNvPr>
          <p:cNvGrpSpPr/>
          <p:nvPr/>
        </p:nvGrpSpPr>
        <p:grpSpPr>
          <a:xfrm rot="21268831">
            <a:off x="9674601" y="7334549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6F9A734B-3F1A-9180-8556-85C9DFA2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2FDE7F2F-451E-2A34-7BA4-23BEF1FF63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38A5D9A9-99DB-8F7D-8A3F-784801989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9591B6F9-6AB3-4AD0-B95B-AF55045E06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5FFB6B6-2D78-320F-E0ED-CB2B1D344DE3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6190F756-AD5F-FE89-85D9-4A8CBEC73346}"/>
              </a:ext>
            </a:extLst>
          </p:cNvPr>
          <p:cNvGrpSpPr/>
          <p:nvPr/>
        </p:nvGrpSpPr>
        <p:grpSpPr>
          <a:xfrm rot="21268831">
            <a:off x="7912706" y="2456319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58582F11-A400-D049-48D7-8B195345B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86EB6AF8-EA2A-B7E0-6F0E-D68C14AF67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FC18638F-50E5-6B11-9965-51F4F0D28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BC9D9236-6D30-446E-C2AD-60A1AFEE77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5" name="그림 4" descr="스크린샷, 멀티미디어 소프트웨어, 그래픽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DCADBB6-D1E5-9A18-3FDE-E85FA3214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1632929"/>
            <a:ext cx="1419223" cy="5441152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B1F2A145-6883-494B-4DE0-92EB83E84FC4}"/>
              </a:ext>
            </a:extLst>
          </p:cNvPr>
          <p:cNvSpPr/>
          <p:nvPr/>
        </p:nvSpPr>
        <p:spPr>
          <a:xfrm>
            <a:off x="388304" y="4884965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6C9EADFB-8FCA-DADD-30A2-2F79DCA69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996493"/>
            <a:ext cx="4822543" cy="702734"/>
          </a:xfrm>
          <a:prstGeom prst="rect">
            <a:avLst/>
          </a:prstGeom>
        </p:spPr>
      </p:pic>
      <p:pic>
        <p:nvPicPr>
          <p:cNvPr id="13" name="그림 12" descr="텍스트, 스크린샷, 소프트웨어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51C0C7A-202A-DBB5-F89E-E63AFA683B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1632929"/>
            <a:ext cx="4822543" cy="360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002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F9F2C-D45C-977A-7429-FCDD91846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5608A775-5766-02CE-114E-765A51D4F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CFBDF7D6-8E7E-92B1-9D5D-080BF6599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0411CD6-E2FF-74F9-2FED-2344C29FB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0A107A3-66BA-354C-03CF-ECA687AD0513}"/>
              </a:ext>
            </a:extLst>
          </p:cNvPr>
          <p:cNvSpPr txBox="1"/>
          <p:nvPr/>
        </p:nvSpPr>
        <p:spPr>
          <a:xfrm>
            <a:off x="309701" y="7598698"/>
            <a:ext cx="6238598" cy="8296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사이트 관리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 공지사항분류관리</a:t>
            </a:r>
            <a:r>
              <a:rPr lang="en-US" altLang="ko-KR" sz="1100" b="1" dirty="0"/>
              <a:t>, </a:t>
            </a:r>
            <a:r>
              <a:rPr lang="ko-KR" altLang="en-US" sz="1100" b="1" dirty="0"/>
              <a:t>공지사항관리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공지사항 분류 관리를 통해 분류별 공지를 할 수 있습니다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학습자페이지 </a:t>
            </a:r>
            <a:r>
              <a:rPr lang="en-US" altLang="ko-KR" sz="1100" dirty="0">
                <a:highlight>
                  <a:srgbClr val="FFFF00"/>
                </a:highlight>
              </a:rPr>
              <a:t>“</a:t>
            </a:r>
            <a:r>
              <a:rPr lang="ko-KR" altLang="en-US" sz="1100" dirty="0">
                <a:highlight>
                  <a:srgbClr val="FFFF00"/>
                </a:highlight>
              </a:rPr>
              <a:t>학습지원센터 </a:t>
            </a:r>
            <a:r>
              <a:rPr lang="en-US" altLang="ko-KR" sz="1100" dirty="0">
                <a:highlight>
                  <a:srgbClr val="FFFF00"/>
                </a:highlight>
              </a:rPr>
              <a:t>&gt; </a:t>
            </a:r>
            <a:r>
              <a:rPr lang="ko-KR" altLang="en-US" sz="1100" dirty="0">
                <a:highlight>
                  <a:srgbClr val="FFFF00"/>
                </a:highlight>
              </a:rPr>
              <a:t>공지사항</a:t>
            </a:r>
            <a:r>
              <a:rPr lang="en-US" altLang="ko-KR" sz="1100" dirty="0">
                <a:highlight>
                  <a:srgbClr val="FFFF00"/>
                </a:highlight>
              </a:rPr>
              <a:t>“</a:t>
            </a:r>
            <a:r>
              <a:rPr lang="en-US" altLang="ko-KR" sz="1100" dirty="0"/>
              <a:t>  </a:t>
            </a:r>
            <a:r>
              <a:rPr lang="ko-KR" altLang="en-US" sz="1100" dirty="0"/>
              <a:t>표출</a:t>
            </a:r>
            <a:endParaRPr lang="en-US" altLang="ko-KR" sz="1100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B113F607-EFE8-0FB2-F2FF-4C14C38C1E28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C666EB13-971F-72CA-7011-EA45679A9691}"/>
              </a:ext>
            </a:extLst>
          </p:cNvPr>
          <p:cNvGrpSpPr/>
          <p:nvPr/>
        </p:nvGrpSpPr>
        <p:grpSpPr>
          <a:xfrm rot="21268831">
            <a:off x="9674601" y="7334549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B8D9C091-13A6-F082-4CD1-F6EED3E11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E5AB17D3-A99B-FD2B-EAA5-8672299537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5B6A899A-A661-4224-345A-35DC771EC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B4646855-6CAB-BB09-18D6-CDBC6654EA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CC16490C-E25F-4384-8363-C3BBF67FE6F8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멀티미디어 소프트웨어, 소프트웨어, 그래픽 소프트웨어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71CCBF4-8BF2-D2F6-84F2-DD36EFDB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9" y="1646962"/>
            <a:ext cx="1411907" cy="5951736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5D7330C2-9F52-086B-E4E0-FC7B177099AC}"/>
              </a:ext>
            </a:extLst>
          </p:cNvPr>
          <p:cNvSpPr/>
          <p:nvPr/>
        </p:nvSpPr>
        <p:spPr>
          <a:xfrm>
            <a:off x="420685" y="3661667"/>
            <a:ext cx="1171575" cy="59682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3" name="그림 12" descr="텍스트, 스크린샷, 라인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DCAA58C-E957-8D3C-E78A-5613690720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966844"/>
            <a:ext cx="4835383" cy="1625661"/>
          </a:xfrm>
          <a:prstGeom prst="rect">
            <a:avLst/>
          </a:prstGeom>
        </p:spPr>
      </p:pic>
      <p:pic>
        <p:nvPicPr>
          <p:cNvPr id="5" name="그림 4" descr="텍스트, 스크린샷, 번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DC43965-7124-CB8D-B6BA-5FE66EA99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338" y="5484101"/>
            <a:ext cx="3309324" cy="1941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1EC99094-4662-6219-3D2B-50AC8425C789}"/>
              </a:ext>
            </a:extLst>
          </p:cNvPr>
          <p:cNvGrpSpPr/>
          <p:nvPr/>
        </p:nvGrpSpPr>
        <p:grpSpPr>
          <a:xfrm rot="21268831">
            <a:off x="6203370" y="2429394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181527F4-69D7-C41C-825B-F39841A21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3268AA3B-E720-C8C9-0DE5-1885C73C1A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16FEF0A3-6F50-B91B-02A7-DFBD547EB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0B0D330F-D509-4C97-7508-3D9CA9A44E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8" name="그림 7" descr="텍스트, 폰트, 라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28DC2BC-09C2-96C1-E065-FF5325E1D9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841" y="1437796"/>
            <a:ext cx="3143523" cy="122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그림 13" descr="스크린샷, 텍스트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2B34378-F0DD-4966-6DB4-B18B6ACACB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766" y="2911369"/>
            <a:ext cx="4845055" cy="2279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79102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1598D-6B30-526B-0C54-B53C18244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890B3712-E4BC-523C-E45E-4DC8C31EC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0D00549-4011-CE47-6030-DFE3A1CE6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6BDB49B-969E-7C2A-4F24-0B6D81CB1B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630A012-06FA-DBD2-3D99-4AEAADA6FC94}"/>
              </a:ext>
            </a:extLst>
          </p:cNvPr>
          <p:cNvSpPr txBox="1"/>
          <p:nvPr/>
        </p:nvSpPr>
        <p:spPr>
          <a:xfrm>
            <a:off x="309701" y="7598698"/>
            <a:ext cx="6238598" cy="5739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사이트관리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 </a:t>
            </a:r>
            <a:r>
              <a:rPr lang="en-US" altLang="ko-KR" sz="1100" b="1" dirty="0"/>
              <a:t>FAQ</a:t>
            </a:r>
            <a:r>
              <a:rPr lang="ko-KR" altLang="en-US" sz="1100" b="1" dirty="0"/>
              <a:t>분류 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질문 및 </a:t>
            </a:r>
            <a:r>
              <a:rPr lang="ko-KR" altLang="en-US" sz="1100" dirty="0" err="1"/>
              <a:t>답변시</a:t>
            </a:r>
            <a:r>
              <a:rPr lang="ko-KR" altLang="en-US" sz="1100" dirty="0"/>
              <a:t> 나누어진 분류에 따른 문의 관리</a:t>
            </a:r>
            <a:endParaRPr lang="en-US" altLang="ko-KR" sz="1100" dirty="0">
              <a:highlight>
                <a:srgbClr val="00FFFF"/>
              </a:highlight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4DD7ACE-E793-8EFD-4681-5091F378DAFA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19E11669-64E2-7BF4-0E6E-071ACA32C0CE}"/>
              </a:ext>
            </a:extLst>
          </p:cNvPr>
          <p:cNvGrpSpPr/>
          <p:nvPr/>
        </p:nvGrpSpPr>
        <p:grpSpPr>
          <a:xfrm rot="21268831">
            <a:off x="9674601" y="7334549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7162930E-9BF4-69C9-E6EF-F63AF665E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7437D7EF-C948-C9A0-5F45-E6E466C2C4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66B18537-0166-490D-3591-BD1A1345B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FF721E71-E213-70E9-0EB7-CF6D8E2BCD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B6295DD5-2C42-C648-504C-1147AB551B49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 descr="멀티미디어 소프트웨어, 소프트웨어, 텍스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CE0DD1C-16E4-154E-46AE-7F06475E7A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9" y="1646963"/>
            <a:ext cx="1411907" cy="5951736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EE787F08-6F2D-2C1A-630C-508D3633A54D}"/>
              </a:ext>
            </a:extLst>
          </p:cNvPr>
          <p:cNvSpPr/>
          <p:nvPr/>
        </p:nvSpPr>
        <p:spPr>
          <a:xfrm>
            <a:off x="420685" y="4075611"/>
            <a:ext cx="1171575" cy="2351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그림 7" descr="텍스트, 스크린샷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D2B82C6-15B2-C3B5-7246-551D3BF1C9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946651"/>
            <a:ext cx="4835383" cy="1641196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9248A41E-9C6E-0B89-839F-5397143F8FE0}"/>
              </a:ext>
            </a:extLst>
          </p:cNvPr>
          <p:cNvGrpSpPr/>
          <p:nvPr/>
        </p:nvGrpSpPr>
        <p:grpSpPr>
          <a:xfrm rot="21268831">
            <a:off x="6258137" y="2476608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1DA95927-3F66-469E-E861-7B95B9802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D29B201A-5978-DC44-A246-8711A0263C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C2BE0249-5565-FC79-C8EF-1F58BBF33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31626E4D-FF92-E65B-4B7E-FF2BAAF59C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4" name="그림 13" descr="텍스트, 폰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F41B2B0-2FA2-C994-51B0-81D49A6B6A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21" y="1934599"/>
            <a:ext cx="4691531" cy="1897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82281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64C6D-5EA9-6906-974A-686A053FD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07F2E37-BA79-E94B-02AD-8807E60D8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82AC472-E026-B422-B265-71BF9E168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7CFE54E-70C3-D191-0D8E-68F5FC6BD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BF44753-1401-86EC-4C36-4513EED2A0BF}"/>
              </a:ext>
            </a:extLst>
          </p:cNvPr>
          <p:cNvSpPr txBox="1"/>
          <p:nvPr/>
        </p:nvSpPr>
        <p:spPr>
          <a:xfrm>
            <a:off x="309701" y="7598698"/>
            <a:ext cx="6238598" cy="10835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사이트관리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 </a:t>
            </a:r>
            <a:r>
              <a:rPr lang="en-US" altLang="ko-KR" sz="1100" b="1" dirty="0"/>
              <a:t>FAQ</a:t>
            </a:r>
            <a:r>
              <a:rPr lang="ko-KR" altLang="en-US" sz="1100" b="1" dirty="0"/>
              <a:t>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질문 및 답변 등록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-     </a:t>
            </a:r>
            <a:r>
              <a:rPr lang="ko-KR" altLang="en-US" sz="1100" dirty="0"/>
              <a:t>분류 선택 및 관련 글 작성 후 등록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학습자페이지 자주하는 질문 </a:t>
            </a:r>
            <a:endParaRPr lang="en-US" altLang="ko-KR" sz="1100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DD615808-9343-2FE4-9918-3D3C64B1D5BC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E5F97EC9-E1E9-5A70-2EB5-9628F7258050}"/>
              </a:ext>
            </a:extLst>
          </p:cNvPr>
          <p:cNvGrpSpPr/>
          <p:nvPr/>
        </p:nvGrpSpPr>
        <p:grpSpPr>
          <a:xfrm rot="21268831">
            <a:off x="9674601" y="7334549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F93E6F69-65C0-416E-D485-FC9B93EDF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1D221E1E-7B20-3BE2-F9CD-8E53AD17D9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15F88F94-8720-B8EC-45D0-761A597AF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FA02F84A-734D-7FF6-684F-05BDFFBFB9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82CC603-6ABB-A965-096E-EF7350A44072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 descr="스크린샷, 멀티미디어 소프트웨어, 소프트웨어, 텍스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6FD69B3-AF15-EAEF-3B76-3589DAED6F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9" y="1646963"/>
            <a:ext cx="1419225" cy="5951736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A53FB8F4-5DAF-61C3-446F-C09489D2A71F}"/>
              </a:ext>
            </a:extLst>
          </p:cNvPr>
          <p:cNvSpPr/>
          <p:nvPr/>
        </p:nvSpPr>
        <p:spPr>
          <a:xfrm>
            <a:off x="428003" y="4312711"/>
            <a:ext cx="1171575" cy="2351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5" name="그림 14" descr="텍스트, 스크린샷, 소프트웨어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AEA26C5-F5AA-8253-7828-1A3845D2A4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86" y="952500"/>
            <a:ext cx="4832213" cy="3593592"/>
          </a:xfrm>
          <a:prstGeom prst="rect">
            <a:avLst/>
          </a:prstGeom>
        </p:spPr>
      </p:pic>
      <p:pic>
        <p:nvPicPr>
          <p:cNvPr id="19" name="그림 18" descr="텍스트, 스크린샷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50026C7-9548-BFEF-D08C-32B1DD011E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128" y="4229190"/>
            <a:ext cx="4817577" cy="3070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90B59AD4-FA14-A6C6-9F1A-D2C974F686D9}"/>
              </a:ext>
            </a:extLst>
          </p:cNvPr>
          <p:cNvGrpSpPr/>
          <p:nvPr/>
        </p:nvGrpSpPr>
        <p:grpSpPr>
          <a:xfrm rot="21268831">
            <a:off x="6340710" y="3898683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DD8C2375-91B4-23D2-600E-0BB91EFFC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B8644D40-6EEB-5B41-67E4-D6E84B7822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2C85CA2A-BC2D-8DFC-2DD8-1FB7C65DC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857EF731-EF09-ECC2-72A4-ADFE1E8174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26362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4A070-87F4-94DB-45DD-F661B5EEB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530BAAFA-3CE8-A616-AA3B-FD0058571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4DAF078-48C2-9B5F-742A-BC45E2564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9AEBB1-F119-AD3F-A60B-E7B825136ED6}"/>
              </a:ext>
            </a:extLst>
          </p:cNvPr>
          <p:cNvSpPr txBox="1"/>
          <p:nvPr/>
        </p:nvSpPr>
        <p:spPr>
          <a:xfrm>
            <a:off x="296861" y="6273800"/>
            <a:ext cx="6264274" cy="10835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/>
              <a:t>1.  “</a:t>
            </a:r>
            <a:r>
              <a:rPr lang="ko-KR" altLang="en-US" sz="1100" b="1" dirty="0"/>
              <a:t>회원상세정보</a:t>
            </a:r>
            <a:r>
              <a:rPr lang="en-US" altLang="ko-KR" sz="1100" dirty="0"/>
              <a:t>”</a:t>
            </a:r>
            <a:r>
              <a:rPr lang="ko-KR" altLang="en-US" sz="1100" dirty="0"/>
              <a:t>를 확인 및 수정 할 수 있습니다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2. </a:t>
            </a:r>
            <a:r>
              <a:rPr lang="ko-KR" altLang="en-US" sz="1100" dirty="0"/>
              <a:t>회원의 </a:t>
            </a:r>
            <a:r>
              <a:rPr lang="en-US" altLang="ko-KR" sz="1100" dirty="0"/>
              <a:t>“</a:t>
            </a:r>
            <a:r>
              <a:rPr lang="ko-KR" altLang="en-US" sz="1100" b="1" dirty="0"/>
              <a:t>타임라인</a:t>
            </a:r>
            <a:r>
              <a:rPr lang="en-US" altLang="ko-KR" sz="1100" dirty="0"/>
              <a:t>”</a:t>
            </a:r>
            <a:r>
              <a:rPr lang="ko-KR" altLang="en-US" sz="1100" dirty="0"/>
              <a:t>을 확인 할 수 있습니다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3. </a:t>
            </a:r>
            <a:r>
              <a:rPr lang="ko-KR" altLang="en-US" sz="1100" dirty="0"/>
              <a:t>탭별 정보를 확인 할 수 있습니다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4.  </a:t>
            </a:r>
            <a:r>
              <a:rPr lang="ko-KR" altLang="en-US" sz="1100" dirty="0" err="1"/>
              <a:t>어드민</a:t>
            </a:r>
            <a:r>
              <a:rPr lang="ko-KR" altLang="en-US" sz="1100" dirty="0"/>
              <a:t> 수정상세 내역을 확인 할 수 있습니다</a:t>
            </a:r>
            <a:endParaRPr lang="en-US" altLang="ko-KR" sz="1100" dirty="0"/>
          </a:p>
        </p:txBody>
      </p:sp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6B798CD-B306-8056-E5FB-DA1675B8D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E7D835FA-A217-14C1-980B-B1B21C3E070B}"/>
              </a:ext>
            </a:extLst>
          </p:cNvPr>
          <p:cNvSpPr/>
          <p:nvPr/>
        </p:nvSpPr>
        <p:spPr>
          <a:xfrm>
            <a:off x="-2170115" y="2232764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8A77BE7-6900-9FD0-8DE8-2F617E06DB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75" y="971550"/>
            <a:ext cx="4808537" cy="58945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BB245F1-F799-D869-2ADD-74B4FE2F68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1592470"/>
            <a:ext cx="6264274" cy="3258930"/>
          </a:xfrm>
          <a:prstGeom prst="rect">
            <a:avLst/>
          </a:prstGeom>
        </p:spPr>
      </p:pic>
      <p:pic>
        <p:nvPicPr>
          <p:cNvPr id="10" name="그림 9" descr="텍스트, 스크린샷, 소프트웨어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09A1DDA-0153-CE40-5203-53A7A4CC8C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240" y="1981200"/>
            <a:ext cx="3128245" cy="2362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그림 14" descr="텍스트, 스크린샷이(가) 표시된 사진">
            <a:extLst>
              <a:ext uri="{FF2B5EF4-FFF2-40B4-BE49-F238E27FC236}">
                <a16:creationId xmlns:a16="http://schemas.microsoft.com/office/drawing/2014/main" id="{79448BA0-A269-AE9E-1099-E502CF8CAE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0" y="4732676"/>
            <a:ext cx="4605337" cy="1452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6FFEBB7E-4A22-61F0-CCFE-35614BE81990}"/>
              </a:ext>
            </a:extLst>
          </p:cNvPr>
          <p:cNvSpPr/>
          <p:nvPr/>
        </p:nvSpPr>
        <p:spPr>
          <a:xfrm flipH="1">
            <a:off x="1854200" y="1592470"/>
            <a:ext cx="2743200" cy="29622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22F9DBA-EC87-65C6-EF34-6E39DE977F06}"/>
              </a:ext>
            </a:extLst>
          </p:cNvPr>
          <p:cNvGrpSpPr/>
          <p:nvPr/>
        </p:nvGrpSpPr>
        <p:grpSpPr>
          <a:xfrm rot="21268831">
            <a:off x="3699391" y="4631736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E295E601-1BF0-73DF-6ED5-F7EB5E58B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243">
              <a:extLst>
                <a:ext uri="{FF2B5EF4-FFF2-40B4-BE49-F238E27FC236}">
                  <a16:creationId xmlns:a16="http://schemas.microsoft.com/office/drawing/2014/main" id="{3E6C4AFA-ADCC-B925-F093-DC01F6B86C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350">
              <a:extLst>
                <a:ext uri="{FF2B5EF4-FFF2-40B4-BE49-F238E27FC236}">
                  <a16:creationId xmlns:a16="http://schemas.microsoft.com/office/drawing/2014/main" id="{11BA4EA8-771D-8BEB-BFE2-0D58D6A07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351">
              <a:extLst>
                <a:ext uri="{FF2B5EF4-FFF2-40B4-BE49-F238E27FC236}">
                  <a16:creationId xmlns:a16="http://schemas.microsoft.com/office/drawing/2014/main" id="{2692270B-C5AF-6E0D-2706-505DE01DB7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F2101C8A-C9D5-71BD-49EE-32DCCE32A295}"/>
              </a:ext>
            </a:extLst>
          </p:cNvPr>
          <p:cNvGrpSpPr/>
          <p:nvPr/>
        </p:nvGrpSpPr>
        <p:grpSpPr>
          <a:xfrm rot="21268831">
            <a:off x="6452464" y="4414203"/>
            <a:ext cx="211137" cy="404812"/>
            <a:chOff x="6756400" y="5259388"/>
            <a:chExt cx="685800" cy="941388"/>
          </a:xfrm>
        </p:grpSpPr>
        <p:sp>
          <p:nvSpPr>
            <p:cNvPr id="22" name="Freeform 242">
              <a:extLst>
                <a:ext uri="{FF2B5EF4-FFF2-40B4-BE49-F238E27FC236}">
                  <a16:creationId xmlns:a16="http://schemas.microsoft.com/office/drawing/2014/main" id="{7725CEB0-E29F-E5BC-B8DF-3AB9819FF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243">
              <a:extLst>
                <a:ext uri="{FF2B5EF4-FFF2-40B4-BE49-F238E27FC236}">
                  <a16:creationId xmlns:a16="http://schemas.microsoft.com/office/drawing/2014/main" id="{F5F34809-C815-29B2-A58A-E112504118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350">
              <a:extLst>
                <a:ext uri="{FF2B5EF4-FFF2-40B4-BE49-F238E27FC236}">
                  <a16:creationId xmlns:a16="http://schemas.microsoft.com/office/drawing/2014/main" id="{BFB2CE1F-E97A-6126-2818-E9408B0DC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351">
              <a:extLst>
                <a:ext uri="{FF2B5EF4-FFF2-40B4-BE49-F238E27FC236}">
                  <a16:creationId xmlns:a16="http://schemas.microsoft.com/office/drawing/2014/main" id="{E1932A76-7D26-C8F4-7F03-876AFF4D9F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9103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4D57D-2D29-617D-6B9D-65D62C38F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E6A692B9-CF38-0937-B9D2-B76EF8A0F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83BBAFD-EB8A-B88B-1109-F21E3C75F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5C87BBD-60C5-8780-44BC-C03AC1089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366BB05-176C-3A08-C387-EB879AF3EB1A}"/>
              </a:ext>
            </a:extLst>
          </p:cNvPr>
          <p:cNvSpPr txBox="1"/>
          <p:nvPr/>
        </p:nvSpPr>
        <p:spPr>
          <a:xfrm>
            <a:off x="309701" y="7598698"/>
            <a:ext cx="6238598" cy="8296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사이트관리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 </a:t>
            </a:r>
            <a:r>
              <a:rPr lang="en-US" altLang="ko-KR" sz="1100" b="1" dirty="0"/>
              <a:t>1:1</a:t>
            </a:r>
            <a:r>
              <a:rPr lang="ko-KR" altLang="en-US" sz="1100" b="1" dirty="0"/>
              <a:t>상담 분류관리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분류 등록 </a:t>
            </a:r>
            <a:r>
              <a:rPr lang="en-US" altLang="ko-KR" sz="1100" dirty="0"/>
              <a:t>: </a:t>
            </a:r>
            <a:r>
              <a:rPr lang="ko-KR" altLang="en-US" sz="1100" dirty="0"/>
              <a:t>학습자 페이지 </a:t>
            </a:r>
            <a:r>
              <a:rPr lang="en-US" altLang="ko-KR" sz="1100" dirty="0"/>
              <a:t>1:1</a:t>
            </a:r>
            <a:r>
              <a:rPr lang="ko-KR" altLang="en-US" sz="1100" dirty="0"/>
              <a:t>상담 문의사항 </a:t>
            </a:r>
            <a:r>
              <a:rPr lang="ko-KR" altLang="en-US" sz="1100" dirty="0" err="1"/>
              <a:t>등록시</a:t>
            </a:r>
            <a:r>
              <a:rPr lang="ko-KR" altLang="en-US" sz="1100" dirty="0"/>
              <a:t> 분류 </a:t>
            </a:r>
            <a:r>
              <a:rPr lang="ko-KR" altLang="en-US" sz="1100" dirty="0" err="1"/>
              <a:t>선택후</a:t>
            </a:r>
            <a:r>
              <a:rPr lang="ko-KR" altLang="en-US" sz="1100" dirty="0"/>
              <a:t> 문의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 </a:t>
            </a:r>
            <a:r>
              <a:rPr lang="ko-KR" altLang="en-US" sz="1100" dirty="0"/>
              <a:t>분류를 나누어 관리를 하시면 추후 통계부분에서 분포도를 </a:t>
            </a:r>
            <a:r>
              <a:rPr lang="ko-KR" altLang="en-US" sz="1100" dirty="0" err="1"/>
              <a:t>표출할수</a:t>
            </a:r>
            <a:r>
              <a:rPr lang="ko-KR" altLang="en-US" sz="1100" dirty="0"/>
              <a:t> 있도록 추가개발 예정</a:t>
            </a:r>
            <a:endParaRPr lang="en-US" altLang="ko-KR" sz="1100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DE4746AB-2D11-664B-16F9-D3098DB8453E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0EFDAF3E-6E0B-3681-5EA7-440A517B8DFC}"/>
              </a:ext>
            </a:extLst>
          </p:cNvPr>
          <p:cNvGrpSpPr/>
          <p:nvPr/>
        </p:nvGrpSpPr>
        <p:grpSpPr>
          <a:xfrm rot="21268831">
            <a:off x="9674601" y="7334549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EFB9811D-82A4-1765-225A-1B9893037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0458C908-7123-6528-06E9-B68911BD30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5D473B5B-781A-D1EB-BF58-42CFEAEAC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5A958F86-BA70-A165-F982-995578597E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70C6E6C-CC33-7634-40E3-F5A6B405BECC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 descr="소프트웨어, 멀티미디어 소프트웨어, 그래픽 소프트웨어, 텍스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B68DE23-AFC5-62CA-2966-F74007A6DF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9" y="1646962"/>
            <a:ext cx="1411907" cy="5932686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379CB64A-5A4B-9ED0-84EC-CFF4D4EFDF7B}"/>
              </a:ext>
            </a:extLst>
          </p:cNvPr>
          <p:cNvSpPr/>
          <p:nvPr/>
        </p:nvSpPr>
        <p:spPr>
          <a:xfrm>
            <a:off x="505322" y="4352047"/>
            <a:ext cx="1171575" cy="2351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텍스트, 스크린샷, 라인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060413F-FD7C-E8C0-43C3-2D9CFF6074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995178"/>
            <a:ext cx="4835383" cy="1637914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872E905C-CEF0-17C0-E6BD-33B5F9423AD2}"/>
              </a:ext>
            </a:extLst>
          </p:cNvPr>
          <p:cNvGrpSpPr/>
          <p:nvPr/>
        </p:nvGrpSpPr>
        <p:grpSpPr>
          <a:xfrm rot="21268831">
            <a:off x="6280665" y="2473364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41BC9301-581B-5FAD-B6E4-7C8B98CED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1768DE37-B887-65F6-CDA1-4496272F57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CF8E899E-EAA0-0371-D1BC-33BD64C31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56A3D31A-ABDF-F6F5-57FD-87B4E693D7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3" name="그림 12" descr="텍스트, 스크린샷, 라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92AC7BD-A41D-6495-E7E1-99CA46DC4F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55" y="2111450"/>
            <a:ext cx="4979690" cy="1996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그림 17" descr="텍스트, 스크린샷, 소프트웨어, 웹 페이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AB149CE-0CEE-F87F-C640-2EB5912391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04" y="4175554"/>
            <a:ext cx="3307412" cy="3364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52194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2936C-CAB4-0713-9CA1-411285BFB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A82DDF53-8581-9D45-CFE9-FBE61D743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8752C12C-8896-22D2-B6E2-9443ACB5E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8E1C8F3-4281-7A60-9C8F-406E8DF19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84BBA05-EC7E-6A6F-E066-632D298AD0FB}"/>
              </a:ext>
            </a:extLst>
          </p:cNvPr>
          <p:cNvSpPr txBox="1"/>
          <p:nvPr/>
        </p:nvSpPr>
        <p:spPr>
          <a:xfrm>
            <a:off x="309701" y="7598698"/>
            <a:ext cx="6238598" cy="8296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사이트관리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 </a:t>
            </a:r>
            <a:r>
              <a:rPr lang="en-US" altLang="ko-KR" sz="1100" b="1" dirty="0"/>
              <a:t>1:1</a:t>
            </a:r>
            <a:r>
              <a:rPr lang="ko-KR" altLang="en-US" sz="1100" b="1" dirty="0"/>
              <a:t>상담 문의관리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학습자 상담 등록 시 </a:t>
            </a:r>
            <a:r>
              <a:rPr lang="ko-KR" altLang="en-US" sz="1100" dirty="0" err="1"/>
              <a:t>후측상단</a:t>
            </a:r>
            <a:r>
              <a:rPr lang="ko-KR" altLang="en-US" sz="1100" dirty="0"/>
              <a:t> </a:t>
            </a:r>
            <a:r>
              <a:rPr lang="ko-KR" altLang="en-US" sz="1100" dirty="0" err="1"/>
              <a:t>알림보기로</a:t>
            </a:r>
            <a:r>
              <a:rPr lang="ko-KR" altLang="en-US" sz="1100" dirty="0"/>
              <a:t>  확인 및 답변  이동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 </a:t>
            </a:r>
            <a:r>
              <a:rPr lang="ko-KR" altLang="en-US" sz="1100" dirty="0"/>
              <a:t>회원관리 </a:t>
            </a:r>
            <a:r>
              <a:rPr lang="en-US" altLang="ko-KR" sz="1100" dirty="0"/>
              <a:t>&gt; </a:t>
            </a:r>
            <a:r>
              <a:rPr lang="ko-KR" altLang="en-US" sz="1100" dirty="0"/>
              <a:t>학습자 목록 </a:t>
            </a:r>
            <a:r>
              <a:rPr lang="en-US" altLang="ko-KR" sz="1100" dirty="0"/>
              <a:t>: </a:t>
            </a:r>
            <a:r>
              <a:rPr lang="ko-KR" altLang="en-US" sz="1100" dirty="0"/>
              <a:t>회원 검색 후 답변 관리</a:t>
            </a:r>
            <a:endParaRPr lang="en-US" altLang="ko-KR" sz="1100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86436E2D-EC5B-D2B9-66A8-3830A3914772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9D442B4-B1B2-E7CF-8696-611500E11FC1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 descr="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5DBD8C5-E02F-5BC5-9953-4E81A8884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9" y="1621895"/>
            <a:ext cx="1411907" cy="597680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09EFD65-F64F-3A99-34A3-34D7A1194EEE}"/>
              </a:ext>
            </a:extLst>
          </p:cNvPr>
          <p:cNvSpPr/>
          <p:nvPr/>
        </p:nvSpPr>
        <p:spPr>
          <a:xfrm>
            <a:off x="420685" y="4479138"/>
            <a:ext cx="1171575" cy="2351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1" name="그림 10" descr="텍스트, 소프트웨어, 번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16C6F9D-6714-5D4D-CA19-492604E75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04" y="983965"/>
            <a:ext cx="4824895" cy="2370616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AD0DF784-BE69-C7EF-CBA2-CE8C497115C6}"/>
              </a:ext>
            </a:extLst>
          </p:cNvPr>
          <p:cNvGrpSpPr/>
          <p:nvPr/>
        </p:nvGrpSpPr>
        <p:grpSpPr>
          <a:xfrm rot="21268831">
            <a:off x="6258137" y="816922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9274B75B-1B37-E89F-F5D7-6595F60C5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B9DAA748-4BD7-0EBA-A475-9869F35F82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60CA5161-5B75-6F81-9BD5-556B541C6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3CD81870-8585-F00C-AA10-B754E2E697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5" name="그림 14" descr="텍스트, 스크린샷, 폰트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C83511C-BE5F-3F28-0F5C-E629DCD23E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907" y="2775891"/>
            <a:ext cx="3049666" cy="312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3" name="그룹 22">
            <a:extLst>
              <a:ext uri="{FF2B5EF4-FFF2-40B4-BE49-F238E27FC236}">
                <a16:creationId xmlns:a16="http://schemas.microsoft.com/office/drawing/2014/main" id="{B1C8BC34-77CB-A2B8-B981-D21B6406A5D0}"/>
              </a:ext>
            </a:extLst>
          </p:cNvPr>
          <p:cNvGrpSpPr/>
          <p:nvPr/>
        </p:nvGrpSpPr>
        <p:grpSpPr>
          <a:xfrm rot="21268831">
            <a:off x="2835898" y="3312561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40B6F9C7-3C0F-0164-7D9E-5FE3B736D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3E1F58AE-7A8A-FAC4-C328-F671C92BF3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9539574E-D99A-98F1-9812-3874E5680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22876C24-7735-60EE-E6BA-3528A8F04A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775272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56E5B-6A83-CBD3-5426-13A5DAB7F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51CA9CB6-245C-8598-121F-7D0FB8B9F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06DD652-2D7C-55CA-2120-291DD25FD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A71A404-10AC-4A99-33A3-B49C1D3DE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2C528AC-B038-C842-5CBD-A13020B128A4}"/>
              </a:ext>
            </a:extLst>
          </p:cNvPr>
          <p:cNvSpPr txBox="1"/>
          <p:nvPr/>
        </p:nvSpPr>
        <p:spPr>
          <a:xfrm>
            <a:off x="309701" y="7598698"/>
            <a:ext cx="6238598" cy="8296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사이트관리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 학습상담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학습자페이지 </a:t>
            </a:r>
            <a:r>
              <a:rPr lang="ko-KR" altLang="en-US" sz="1100" dirty="0" err="1"/>
              <a:t>내강의실</a:t>
            </a:r>
            <a:r>
              <a:rPr lang="ko-KR" altLang="en-US" sz="1100" dirty="0"/>
              <a:t> 학습  </a:t>
            </a:r>
            <a:r>
              <a:rPr lang="ko-KR" altLang="en-US" sz="1100" dirty="0" err="1"/>
              <a:t>수강시</a:t>
            </a:r>
            <a:r>
              <a:rPr lang="ko-KR" altLang="en-US" sz="1100" dirty="0"/>
              <a:t> 상담진행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 </a:t>
            </a:r>
            <a:r>
              <a:rPr lang="ko-KR" altLang="en-US" sz="1100" b="1" dirty="0" err="1"/>
              <a:t>튜터페이지</a:t>
            </a:r>
            <a:r>
              <a:rPr lang="ko-KR" altLang="en-US" sz="1100" b="1" dirty="0"/>
              <a:t> 학습상담 탭에서 답변 </a:t>
            </a:r>
            <a:r>
              <a:rPr lang="en-US" altLang="ko-KR" sz="1100" dirty="0">
                <a:highlight>
                  <a:srgbClr val="00FFFF"/>
                </a:highlight>
              </a:rPr>
              <a:t>(</a:t>
            </a:r>
            <a:r>
              <a:rPr lang="ko-KR" altLang="en-US" sz="1100" dirty="0" err="1">
                <a:highlight>
                  <a:srgbClr val="00FFFF"/>
                </a:highlight>
              </a:rPr>
              <a:t>어드민에서도</a:t>
            </a:r>
            <a:r>
              <a:rPr lang="ko-KR" altLang="en-US" sz="1100" dirty="0">
                <a:highlight>
                  <a:srgbClr val="00FFFF"/>
                </a:highlight>
              </a:rPr>
              <a:t> 답변은 가능</a:t>
            </a:r>
            <a:r>
              <a:rPr lang="en-US" altLang="ko-KR" sz="1100" dirty="0">
                <a:highlight>
                  <a:srgbClr val="00FFFF"/>
                </a:highlight>
              </a:rPr>
              <a:t>)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617033E-1694-54B2-C39F-82B90C92B386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624AB2A6-D063-2BA3-B642-08E1571807CB}"/>
              </a:ext>
            </a:extLst>
          </p:cNvPr>
          <p:cNvGrpSpPr/>
          <p:nvPr/>
        </p:nvGrpSpPr>
        <p:grpSpPr>
          <a:xfrm rot="21268831">
            <a:off x="9674601" y="7334549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70C4FF5D-C997-0195-A844-3B8B8E4EF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06EE4AD8-0B12-E669-2889-21534948CC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6DF709C7-5342-9DCC-F552-8326429C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F7E1BCB1-4BE5-1EEC-599F-A5E92F82BB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968A00DE-BFBA-274A-DE41-FAA1C614F88C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 descr="스크린샷, 소프트웨어, 텍스트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EDE7F11-7F53-B693-8D82-E8DE3E8739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1646962"/>
            <a:ext cx="1419225" cy="5898391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5C8125E-41AC-2DB6-EA21-04EC3B3FF7C5}"/>
              </a:ext>
            </a:extLst>
          </p:cNvPr>
          <p:cNvSpPr/>
          <p:nvPr/>
        </p:nvSpPr>
        <p:spPr>
          <a:xfrm>
            <a:off x="361953" y="4430276"/>
            <a:ext cx="1171575" cy="2351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1" name="그림 10" descr="텍스트, 스크린샷, 라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97FCB1E-B70F-221C-7516-FD3ABDD193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86" y="983965"/>
            <a:ext cx="4832213" cy="2033215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E69E490F-F1B5-E119-4EDB-1362F0D5ACB5}"/>
              </a:ext>
            </a:extLst>
          </p:cNvPr>
          <p:cNvGrpSpPr/>
          <p:nvPr/>
        </p:nvGrpSpPr>
        <p:grpSpPr>
          <a:xfrm rot="21268831">
            <a:off x="6318183" y="2223930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85A4CD85-307A-5773-2F88-1B2E3117B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C789917C-88E4-B2DE-E6AF-7635F4339D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7EF50CCC-5A6C-99CD-77A1-7252BDD55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88095D2C-0F90-E41F-076D-4E3F654F66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5" name="그림 14" descr="텍스트, 스크린샷, 소프트웨어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063C8EF-1EAB-68F3-BDC4-BF1310DB22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311" y="2349219"/>
            <a:ext cx="2840143" cy="3384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54616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49D9E-7802-1E80-6428-8E4B985C6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7186517D-B7AE-DFFD-4CA8-4ABEA5ACC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10901A7-079F-07AB-64EC-A60FE568D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EFCCFBB-0CEF-6B30-F5DC-919A655AE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A29A104-CBC4-1DAB-DF7F-7F2D0B4071F8}"/>
              </a:ext>
            </a:extLst>
          </p:cNvPr>
          <p:cNvSpPr txBox="1"/>
          <p:nvPr/>
        </p:nvSpPr>
        <p:spPr>
          <a:xfrm>
            <a:off x="309701" y="7598698"/>
            <a:ext cx="6238598" cy="10835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사이트관리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 고충상담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상담내용별 분류 분리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학습자 페이지 고충상담등록시 분류별 질문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분류별 상담내역 추후 통계페이지에서 </a:t>
            </a:r>
            <a:r>
              <a:rPr lang="ko-KR" altLang="en-US" sz="1100" dirty="0" err="1"/>
              <a:t>관리할수</a:t>
            </a:r>
            <a:r>
              <a:rPr lang="ko-KR" altLang="en-US" sz="1100" dirty="0"/>
              <a:t> 있도록 추가 개발 예정</a:t>
            </a:r>
            <a:endParaRPr lang="en-US" altLang="ko-KR" sz="1100" dirty="0">
              <a:highlight>
                <a:srgbClr val="00FFFF"/>
              </a:highlight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0B6A6DB0-2B34-E14B-29D4-BD841738CC20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F553AF65-8D56-F6E5-454B-98B095576626}"/>
              </a:ext>
            </a:extLst>
          </p:cNvPr>
          <p:cNvGrpSpPr/>
          <p:nvPr/>
        </p:nvGrpSpPr>
        <p:grpSpPr>
          <a:xfrm rot="21268831">
            <a:off x="9674601" y="7334549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29B3EA82-2CA6-28A6-9ABE-C479C011B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EEE80A64-F72D-0343-39F3-36AD269A42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A0911FD2-AC68-58A4-01E2-75E672120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980116AE-72AB-61E9-3B16-4B77884D11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D180582-A200-A2EC-BB28-ADCDCFB0BD68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 descr="스크린샷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43D11A0-5432-F186-5F14-9EAD9DD5D6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9" y="1646963"/>
            <a:ext cx="1411907" cy="5951736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0169F17-F0EC-8451-931B-49795A7D6550}"/>
              </a:ext>
            </a:extLst>
          </p:cNvPr>
          <p:cNvSpPr/>
          <p:nvPr/>
        </p:nvSpPr>
        <p:spPr>
          <a:xfrm>
            <a:off x="420685" y="4678680"/>
            <a:ext cx="1171575" cy="2351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스크린샷, 텍스트, 소프트웨어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FD23F23-EF23-9D6F-55BB-36A19D52F2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983964"/>
            <a:ext cx="4835383" cy="1926267"/>
          </a:xfrm>
          <a:prstGeom prst="rect">
            <a:avLst/>
          </a:prstGeom>
        </p:spPr>
      </p:pic>
      <p:pic>
        <p:nvPicPr>
          <p:cNvPr id="14" name="그림 13" descr="텍스트, 라인, 폰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D34A1B1-42ED-5375-D64E-932F5CB552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67" y="2373855"/>
            <a:ext cx="5366391" cy="1920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2D4D4F3F-8AD4-613F-7169-6D6A8FC7E0FF}"/>
              </a:ext>
            </a:extLst>
          </p:cNvPr>
          <p:cNvGrpSpPr/>
          <p:nvPr/>
        </p:nvGrpSpPr>
        <p:grpSpPr>
          <a:xfrm rot="21268831">
            <a:off x="6327916" y="2739289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E3601E61-90A5-886B-009E-266D1E0E3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7B119712-4897-D163-482E-71A8A51951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8B6F89C1-394B-52E0-6BA2-85D95D1A0B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A9A2F54D-DBC2-790C-9775-0126DF92B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61394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5010D-DDF7-EEF4-08A0-6E7C2E60D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52E2EDD-5A4E-95A1-80C7-45F4F95CB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53D5F19-F762-C385-D54A-C8AD6ACC0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80728E4-2143-CF3E-0138-5F798F9941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2E9CBF8-B59D-3A1F-74EB-DD90B03798D1}"/>
              </a:ext>
            </a:extLst>
          </p:cNvPr>
          <p:cNvSpPr txBox="1"/>
          <p:nvPr/>
        </p:nvSpPr>
        <p:spPr>
          <a:xfrm>
            <a:off x="309701" y="7598698"/>
            <a:ext cx="6238598" cy="108177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사이트관리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 고충상담 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학습자 상담등록시 우측상담 알림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관리 확인 후 답변등록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학습자 세부페이지 답변 가능</a:t>
            </a:r>
            <a:endParaRPr lang="en-US" altLang="ko-KR" sz="1100" dirty="0">
              <a:highlight>
                <a:srgbClr val="00FFFF"/>
              </a:highlight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647E8E0D-5338-19EA-C5C3-E3576C5CCC0F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BB05691-7616-8B2C-DD8C-982DFE79F6FA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 descr="스크린샷, 멀티미디어 소프트웨어, 그래픽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BBD6CB9-F99A-FC5F-55AE-AE5A79A81E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1646963"/>
            <a:ext cx="1419225" cy="5951736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B61CCE3A-09AC-B79E-73F8-EFBBE36BEE34}"/>
              </a:ext>
            </a:extLst>
          </p:cNvPr>
          <p:cNvSpPr/>
          <p:nvPr/>
        </p:nvSpPr>
        <p:spPr>
          <a:xfrm>
            <a:off x="453070" y="4887686"/>
            <a:ext cx="1171575" cy="2351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1" name="그림 10" descr="텍스트, 라인, 번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27844B2-9A49-5ED4-BC6D-6F79251674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983514"/>
            <a:ext cx="4835383" cy="1856608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4060286F-87BB-DF81-C258-497CFF5A1FA7}"/>
              </a:ext>
            </a:extLst>
          </p:cNvPr>
          <p:cNvGrpSpPr/>
          <p:nvPr/>
        </p:nvGrpSpPr>
        <p:grpSpPr>
          <a:xfrm rot="21268831">
            <a:off x="6318183" y="794061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96B509C9-A883-D9C1-22E8-B71BEB29F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5E9845E6-9871-B6F0-E955-E5C18674A2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3B1D58DB-D52F-EBED-F66C-0557DAE25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48477A11-9E59-C151-3815-1CD8126974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9860CB33-A330-0B56-F0B0-F8D390E8DDC3}"/>
              </a:ext>
            </a:extLst>
          </p:cNvPr>
          <p:cNvGrpSpPr/>
          <p:nvPr/>
        </p:nvGrpSpPr>
        <p:grpSpPr>
          <a:xfrm rot="21268831">
            <a:off x="6258408" y="2318412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76C73925-EA0E-7A7C-6CE8-FF8FAB02A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2F44A208-EC5A-CA45-9020-355F9FF7E1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FF1C938F-0C41-6255-089E-5629F92B9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E4FD31E4-331C-101B-6415-429415BC42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5" name="그림 14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9DD8C7F-3F8F-32FC-16EA-4458D264A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296" y="643862"/>
            <a:ext cx="2307792" cy="1341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그림 18" descr="텍스트, 스크린샷, 소프트웨어, 컴퓨터 아이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FBDC7A6-7B39-DC47-5A9F-C1CA3B6026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039" y="2598990"/>
            <a:ext cx="3022618" cy="3949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10583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FFB07-ADF4-88A2-FEAC-E580B4770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372996FD-68AE-4664-925E-885608D51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804DE3A-1BF2-7E85-711E-2180C5E35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75721A3-5E78-7DC3-F506-B7DEA36C46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9FBBE56-54CC-D705-4A81-83702127AE30}"/>
              </a:ext>
            </a:extLst>
          </p:cNvPr>
          <p:cNvSpPr txBox="1"/>
          <p:nvPr/>
        </p:nvSpPr>
        <p:spPr>
          <a:xfrm>
            <a:off x="309701" y="7546446"/>
            <a:ext cx="6238598" cy="82785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사이트관리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 전화상담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학습자 전화상담 </a:t>
            </a:r>
            <a:r>
              <a:rPr lang="en-US" altLang="ko-KR" sz="1100" dirty="0"/>
              <a:t>:</a:t>
            </a:r>
            <a:r>
              <a:rPr lang="ko-KR" altLang="en-US" sz="1100" dirty="0"/>
              <a:t> 회원관리 </a:t>
            </a:r>
            <a:r>
              <a:rPr lang="en-US" altLang="ko-KR" sz="1100" dirty="0"/>
              <a:t>&gt;</a:t>
            </a:r>
            <a:r>
              <a:rPr lang="ko-KR" altLang="en-US" sz="1100" dirty="0"/>
              <a:t>학습자목록 회원검색 회원상세정보 전화상담내역 등록 및  답변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상담 내역 및 처리내용 확인</a:t>
            </a:r>
            <a:endParaRPr lang="en-US" altLang="ko-KR" sz="1100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C720709-50C5-3FB5-89C2-354F0E69CD9A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721B484-DAFF-80A8-E481-8F2964594CDD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8E4F50F-60E6-CD0A-73FF-C0A46FBC28AF}"/>
              </a:ext>
            </a:extLst>
          </p:cNvPr>
          <p:cNvGrpSpPr/>
          <p:nvPr/>
        </p:nvGrpSpPr>
        <p:grpSpPr>
          <a:xfrm rot="21268831">
            <a:off x="8743427" y="1568989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422894EF-1A3F-0538-A4C3-514B96F182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751D7D14-B680-B20C-434A-2A51BF8726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2341BB0E-938A-77F0-3AAB-6A2C3C366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E1178D82-E9F8-951C-A3AA-747FB0646C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5" name="그림 4" descr="스크린샷, 텍스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9E4CFE8-62D6-FA73-0BFA-6C2789E05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01" y="1609531"/>
            <a:ext cx="1418215" cy="592887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0757F614-BAB9-DC47-32AE-5C4261F6F23D}"/>
              </a:ext>
            </a:extLst>
          </p:cNvPr>
          <p:cNvSpPr/>
          <p:nvPr/>
        </p:nvSpPr>
        <p:spPr>
          <a:xfrm>
            <a:off x="394559" y="4926874"/>
            <a:ext cx="1171575" cy="2351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텍스트, 번호, 소프트웨어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3FC28A8-3F32-1C1A-5567-0D6FF9D271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952500"/>
            <a:ext cx="4835383" cy="271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197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0FE22-75AE-F3FF-E2FE-B526E0433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F7072748-39D5-C54C-B3A2-59CDCCF9B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321B411-6EAF-7F69-8F50-2D3FD4A7D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D8462C5-E8F8-35DA-35C3-8A1A7453D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46FAB50-076B-60ED-5668-D2131814F5C1}"/>
              </a:ext>
            </a:extLst>
          </p:cNvPr>
          <p:cNvSpPr txBox="1"/>
          <p:nvPr/>
        </p:nvSpPr>
        <p:spPr>
          <a:xfrm>
            <a:off x="309701" y="7546446"/>
            <a:ext cx="6238598" cy="5739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사이트관리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 </a:t>
            </a:r>
            <a:r>
              <a:rPr lang="ko-KR" altLang="en-US" sz="1100" b="1" dirty="0" err="1"/>
              <a:t>학습자료실분류관리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다양한 분류로 학습에 도움되는 관련 자료를 </a:t>
            </a:r>
            <a:r>
              <a:rPr lang="ko-KR" altLang="en-US" sz="1100" dirty="0" err="1"/>
              <a:t>제공할수</a:t>
            </a:r>
            <a:r>
              <a:rPr lang="ko-KR" altLang="en-US" sz="1100" dirty="0"/>
              <a:t> 있음</a:t>
            </a:r>
            <a:endParaRPr lang="en-US" altLang="ko-KR" sz="1100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A74AC971-B140-ED91-E598-5A7B45459830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80DD466C-AB2A-94F6-84CC-60696127DEAB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 descr="스크린샷, 텍스트, 멀티미디어 소프트웨어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B4B51DA-8C55-FEB3-5911-A7303AEE1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9" y="1650351"/>
            <a:ext cx="1411907" cy="5896096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FE27E9AA-A29E-CEA2-067F-3D5F556B2005}"/>
              </a:ext>
            </a:extLst>
          </p:cNvPr>
          <p:cNvSpPr/>
          <p:nvPr/>
        </p:nvSpPr>
        <p:spPr>
          <a:xfrm>
            <a:off x="486514" y="5080760"/>
            <a:ext cx="1171575" cy="2351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스크린샷, 텍스트, 라인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B451BB2-5764-BBAA-3E73-B492F78EA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952500"/>
            <a:ext cx="4835383" cy="1651151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0C016658-3ED7-9F1F-8D95-98F27386D428}"/>
              </a:ext>
            </a:extLst>
          </p:cNvPr>
          <p:cNvGrpSpPr/>
          <p:nvPr/>
        </p:nvGrpSpPr>
        <p:grpSpPr>
          <a:xfrm rot="21268831">
            <a:off x="6258136" y="2401247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D8BB60AA-6C81-6BBD-1FBE-EDDE42DEF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6F2442A4-0971-462F-297D-85A8C3680B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E91E6BA4-CFF3-5681-40A2-3DB72BAFF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455BAAC7-A221-9AE9-0702-BFE59C7377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3" name="그림 12" descr="텍스트, 폰트, 라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76EEDAC-F7FD-074F-469D-D58F825CAA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460" y="2341402"/>
            <a:ext cx="4122702" cy="1958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21370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E3FC9-3554-F1CC-CAC0-9E020E60D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F88FD5A9-8BEE-428F-3E8B-7144C4F74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AB25040-1A3C-3CA2-C639-B4F77BE67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56E32FB-1995-C912-7675-D41FB31E7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805FE75-2ACD-E03E-6551-4FE62985C594}"/>
              </a:ext>
            </a:extLst>
          </p:cNvPr>
          <p:cNvSpPr txBox="1"/>
          <p:nvPr/>
        </p:nvSpPr>
        <p:spPr>
          <a:xfrm>
            <a:off x="309701" y="7546446"/>
            <a:ext cx="6238598" cy="82785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사이트관리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 학습자료실 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분류에 맞는 학습자료실 등록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학습자페이지 </a:t>
            </a:r>
            <a:r>
              <a:rPr lang="en-US" altLang="ko-KR" sz="1100" dirty="0"/>
              <a:t>&gt; </a:t>
            </a:r>
            <a:r>
              <a:rPr lang="ko-KR" altLang="en-US" sz="1100" dirty="0"/>
              <a:t>학습지원센터 </a:t>
            </a:r>
            <a:r>
              <a:rPr lang="en-US" altLang="ko-KR" sz="1100" dirty="0"/>
              <a:t>&gt; </a:t>
            </a:r>
            <a:r>
              <a:rPr lang="ko-KR" altLang="en-US" sz="1100" dirty="0"/>
              <a:t>학습자료실 확인 가능</a:t>
            </a:r>
            <a:endParaRPr lang="en-US" altLang="ko-KR" sz="1100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A47BA5FA-7C01-09AF-6A19-203D90E0B6FD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B12F966-B2C0-4636-750F-2AEA25F34BA7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 descr="멀티미디어 소프트웨어, 그래픽 소프트웨어, 소프트웨어, 편집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3C7C75F-DFDA-BD37-47A9-F374D93D0E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9" y="1635547"/>
            <a:ext cx="1411907" cy="59109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3E48E0C6-B788-D74F-F2EF-99812F6DCEA0}"/>
              </a:ext>
            </a:extLst>
          </p:cNvPr>
          <p:cNvSpPr/>
          <p:nvPr/>
        </p:nvSpPr>
        <p:spPr>
          <a:xfrm>
            <a:off x="420685" y="5287075"/>
            <a:ext cx="1171575" cy="2351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1" name="그림 10" descr="라인, 텍스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2C61A3B-3AEF-0779-EF7E-2BFE67F99C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983964"/>
            <a:ext cx="4835383" cy="1801505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97C7D55D-F37A-A919-0D53-4BEB7E90BF06}"/>
              </a:ext>
            </a:extLst>
          </p:cNvPr>
          <p:cNvGrpSpPr/>
          <p:nvPr/>
        </p:nvGrpSpPr>
        <p:grpSpPr>
          <a:xfrm rot="959276">
            <a:off x="6290825" y="2390873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E4A19E5D-4145-8AD0-2E35-C75C08971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D98CCF7F-0FFF-3D6E-60DE-E045DF2351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46B4E95A-7608-DC04-B020-AF96F0B56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4831FDD6-7344-7234-18F6-776CB8BD43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4" name="그림 13" descr="텍스트, 스크린샷, 라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472809D-473E-5E62-176B-600F8C9D80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737" y="2809025"/>
            <a:ext cx="5050562" cy="3190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85156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B51A5-6AB0-9FC7-F56C-EB1E2D567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A6137E47-F073-7F18-1B1D-6DAA292E6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8325603-5254-DAF2-65FD-3EF479681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05F65FE-6CE2-2964-BCB1-E1D0620DB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2FB9F37-8D74-8F5F-297B-6BD9366D611D}"/>
              </a:ext>
            </a:extLst>
          </p:cNvPr>
          <p:cNvSpPr txBox="1"/>
          <p:nvPr/>
        </p:nvSpPr>
        <p:spPr>
          <a:xfrm>
            <a:off x="309701" y="7546446"/>
            <a:ext cx="6238598" cy="5739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사이트관리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 경력개발자료실 분류관리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수강생 사후관리를 위한 페이지 입니다</a:t>
            </a:r>
            <a:r>
              <a:rPr lang="en-US" altLang="ko-KR" sz="1100" dirty="0"/>
              <a:t>.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F53E5F42-582B-C31E-6A02-41B693190D4A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C33D0523-FEF4-DFE3-D1B1-1C7D47D15A11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 descr="멀티미디어 소프트웨어, 그래픽 소프트웨어, 소프트웨어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C082207-AEC6-2492-456D-8F1D25533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9" y="1624226"/>
            <a:ext cx="1419225" cy="589948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9B47E42-A42F-FAA0-89D4-E8124D1AA320}"/>
              </a:ext>
            </a:extLst>
          </p:cNvPr>
          <p:cNvSpPr/>
          <p:nvPr/>
        </p:nvSpPr>
        <p:spPr>
          <a:xfrm>
            <a:off x="415163" y="5188131"/>
            <a:ext cx="1171575" cy="2351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1" name="그림 10" descr="텍스트, 스크린샷, 라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535AF98-0743-3092-3CB7-DFE2D1DD76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564" y="986559"/>
            <a:ext cx="4837735" cy="1485900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DDF1C8D0-FAA4-ADD1-037C-4C7050E4CB6B}"/>
              </a:ext>
            </a:extLst>
          </p:cNvPr>
          <p:cNvGrpSpPr/>
          <p:nvPr/>
        </p:nvGrpSpPr>
        <p:grpSpPr>
          <a:xfrm rot="831046">
            <a:off x="6180048" y="2304113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219EB1BC-9A99-9401-8BE5-0FEDBAE28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11598A74-23F2-3D86-DEEA-4915E30470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8CF65BB1-8C3D-CD73-9F9C-3A99943E2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A1A499B3-6502-2204-B28A-D6DB24E121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5" name="그림 14" descr="텍스트, 폰트, 라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9A82678-4CEB-E990-7CDD-F3E09F0F9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17" y="2206457"/>
            <a:ext cx="5305862" cy="1966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49802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A0F5B-BBBA-58A8-6C8F-B15E0DC21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FF656061-0CFC-8D91-3A1E-9C8BAF944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5257ECC-F952-D770-E102-670F38738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4F1DBD9-667B-5F68-407E-C61AC9DB6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A4C1E99-7696-A7F1-3AD2-1B1D781411ED}"/>
              </a:ext>
            </a:extLst>
          </p:cNvPr>
          <p:cNvSpPr txBox="1"/>
          <p:nvPr/>
        </p:nvSpPr>
        <p:spPr>
          <a:xfrm>
            <a:off x="309701" y="7546446"/>
            <a:ext cx="6238598" cy="5739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사이트관리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 경력개발자료실 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 </a:t>
            </a:r>
            <a:r>
              <a:rPr lang="ko-KR" altLang="en-US" sz="1100" dirty="0"/>
              <a:t>수강생 사후관리를 위한 페이지 입니다</a:t>
            </a:r>
            <a:r>
              <a:rPr lang="en-US" altLang="ko-KR" sz="1100" dirty="0"/>
              <a:t>.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B29776EB-9B21-4759-F6CF-A837965D540E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78C1738-3188-9494-2296-970317E22E46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텍스트, 라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21FE9A5-5105-C77C-226A-C91B501A01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465" y="978686"/>
            <a:ext cx="4825834" cy="1668494"/>
          </a:xfrm>
          <a:prstGeom prst="rect">
            <a:avLst/>
          </a:prstGeom>
        </p:spPr>
      </p:pic>
      <p:pic>
        <p:nvPicPr>
          <p:cNvPr id="14" name="그림 13" descr="멀티미디어 소프트웨어, 소프트웨어, 그래픽 소프트웨어, 편집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56A1979-3345-504B-742D-B7372396FF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82" y="1646962"/>
            <a:ext cx="1425604" cy="589948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0D87AAC7-040D-2F4A-D957-06A05953C972}"/>
              </a:ext>
            </a:extLst>
          </p:cNvPr>
          <p:cNvSpPr/>
          <p:nvPr/>
        </p:nvSpPr>
        <p:spPr>
          <a:xfrm>
            <a:off x="417496" y="5477901"/>
            <a:ext cx="1171575" cy="2351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00A17AD8-4E0A-25EA-73FB-8F30312C8387}"/>
              </a:ext>
            </a:extLst>
          </p:cNvPr>
          <p:cNvGrpSpPr/>
          <p:nvPr/>
        </p:nvGrpSpPr>
        <p:grpSpPr>
          <a:xfrm rot="831046">
            <a:off x="6176962" y="2257649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F1BC2366-03F0-B0AE-4760-5D78B9DB9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92D0FAAD-1C98-FB3D-9A37-4C7886D829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C467CF4F-D344-328A-FBB0-27A2D0D12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1B8FC607-4751-2E47-9A7C-90CF93D1E0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9" name="그림 18" descr="텍스트, 스크린샷, 번호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5EA7198-A838-6192-055F-57C9B0F6C8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60" y="2240368"/>
            <a:ext cx="5141916" cy="3172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9723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5D577-ADDA-A11E-C960-D498071B6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3105CDF-5658-D73C-8390-A0B86E287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D6F2D48-5773-FC3B-50BB-8AFBCB233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FA0257-E113-1FC2-BCC7-BBEAB92BD88C}"/>
              </a:ext>
            </a:extLst>
          </p:cNvPr>
          <p:cNvSpPr txBox="1"/>
          <p:nvPr/>
        </p:nvSpPr>
        <p:spPr>
          <a:xfrm>
            <a:off x="296863" y="6811330"/>
            <a:ext cx="6264274" cy="15913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/>
              <a:t>1.</a:t>
            </a:r>
            <a:r>
              <a:rPr lang="ko-KR" altLang="en-US" sz="1100" dirty="0"/>
              <a:t>사업주 등록 </a:t>
            </a:r>
            <a:r>
              <a:rPr lang="en-US" altLang="ko-KR" sz="1100" dirty="0"/>
              <a:t>: </a:t>
            </a:r>
            <a:r>
              <a:rPr lang="ko-KR" altLang="en-US" sz="1100" dirty="0"/>
              <a:t>엑셀정보다운로드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 - </a:t>
            </a:r>
            <a:r>
              <a:rPr lang="ko-KR" altLang="en-US" sz="1100" dirty="0"/>
              <a:t> 사업주정보 엑셀 다운로드시 다운로드 사유를 체크하여 </a:t>
            </a:r>
            <a:r>
              <a:rPr lang="en-US" altLang="ko-KR" sz="1100" dirty="0"/>
              <a:t>“</a:t>
            </a:r>
            <a:r>
              <a:rPr lang="ko-KR" altLang="en-US" sz="1100" b="1" dirty="0" err="1"/>
              <a:t>권한자</a:t>
            </a:r>
            <a:r>
              <a:rPr lang="en-US" altLang="ko-KR" sz="1100" dirty="0"/>
              <a:t>”</a:t>
            </a:r>
            <a:r>
              <a:rPr lang="ko-KR" altLang="en-US" sz="1100" dirty="0"/>
              <a:t> 승인 후 </a:t>
            </a:r>
            <a:r>
              <a:rPr lang="en-US" altLang="ko-KR" sz="1100" dirty="0"/>
              <a:t>1</a:t>
            </a:r>
            <a:r>
              <a:rPr lang="ko-KR" altLang="en-US" sz="1100" dirty="0"/>
              <a:t>회 다운로드 가능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 -  </a:t>
            </a:r>
            <a:r>
              <a:rPr lang="ko-KR" altLang="en-US" sz="1100" b="1" dirty="0"/>
              <a:t>시스템관리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개인정보 열람로그 </a:t>
            </a:r>
            <a:r>
              <a:rPr lang="ko-KR" altLang="en-US" sz="1100" dirty="0"/>
              <a:t>승인 가능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2.  </a:t>
            </a:r>
            <a:r>
              <a:rPr lang="ko-KR" altLang="en-US" sz="1100" dirty="0"/>
              <a:t>업체 신규등록시 정보를 입력해 주세요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</a:t>
            </a:r>
            <a:r>
              <a:rPr lang="ko-KR" altLang="en-US" sz="1100" dirty="0"/>
              <a:t>문자발송 및 </a:t>
            </a:r>
            <a:r>
              <a:rPr lang="ko-KR" altLang="en-US" sz="1100" dirty="0" err="1"/>
              <a:t>알림톡의</a:t>
            </a:r>
            <a:r>
              <a:rPr lang="ko-KR" altLang="en-US" sz="1100" dirty="0"/>
              <a:t> 권한 순위는 사업주 </a:t>
            </a:r>
            <a:r>
              <a:rPr lang="en-US" altLang="ko-KR" sz="1100" dirty="0"/>
              <a:t>1</a:t>
            </a:r>
            <a:r>
              <a:rPr lang="ko-KR" altLang="en-US" sz="1100" dirty="0"/>
              <a:t>순위 회원 </a:t>
            </a:r>
            <a:r>
              <a:rPr lang="en-US" altLang="ko-KR" sz="1100" dirty="0"/>
              <a:t>2</a:t>
            </a:r>
            <a:r>
              <a:rPr lang="ko-KR" altLang="en-US" sz="1100" dirty="0"/>
              <a:t>순위 입니다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3. </a:t>
            </a:r>
            <a:r>
              <a:rPr lang="ko-KR" altLang="en-US" sz="1100" dirty="0"/>
              <a:t>사업주 </a:t>
            </a:r>
            <a:r>
              <a:rPr lang="ko-KR" altLang="en-US" sz="1100" dirty="0" err="1"/>
              <a:t>어드민</a:t>
            </a:r>
            <a:r>
              <a:rPr lang="en-US" altLang="ko-KR" sz="1100" dirty="0"/>
              <a:t>:  company.iswsol.com    ID:  1111            PW: sw1111</a:t>
            </a:r>
          </a:p>
        </p:txBody>
      </p:sp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9637E86-099E-CA51-F4C7-FB53E29CD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046FECB6-4AC4-355E-31BE-8F1E84C4301B}"/>
              </a:ext>
            </a:extLst>
          </p:cNvPr>
          <p:cNvSpPr/>
          <p:nvPr/>
        </p:nvSpPr>
        <p:spPr>
          <a:xfrm>
            <a:off x="8588657" y="2494083"/>
            <a:ext cx="321979" cy="17174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9DD69AF-75D4-358F-7D11-EFAB6C4D6BCB}"/>
              </a:ext>
            </a:extLst>
          </p:cNvPr>
          <p:cNvSpPr/>
          <p:nvPr/>
        </p:nvSpPr>
        <p:spPr>
          <a:xfrm>
            <a:off x="8910636" y="5267325"/>
            <a:ext cx="666749" cy="17145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스크린샷, 텍스트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E4BBAD2-F29F-EA06-90E9-77940EB65E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1625785"/>
            <a:ext cx="1411282" cy="519729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EB1C1228-9B2C-5E5F-B1FF-0239BA5170CE}"/>
              </a:ext>
            </a:extLst>
          </p:cNvPr>
          <p:cNvSpPr/>
          <p:nvPr/>
        </p:nvSpPr>
        <p:spPr>
          <a:xfrm>
            <a:off x="420685" y="2360733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96765DED-656E-2552-A845-59BDD5FA3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971549"/>
            <a:ext cx="4822541" cy="827855"/>
          </a:xfrm>
          <a:prstGeom prst="rect">
            <a:avLst/>
          </a:prstGeom>
        </p:spPr>
      </p:pic>
      <p:pic>
        <p:nvPicPr>
          <p:cNvPr id="17" name="그림 16" descr="텍스트, 번호, 소프트웨어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A3A19F6-6B40-070E-2E08-0A47E9B711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658" y="1787660"/>
            <a:ext cx="4804800" cy="2873240"/>
          </a:xfrm>
          <a:prstGeom prst="rect">
            <a:avLst/>
          </a:prstGeom>
        </p:spPr>
      </p:pic>
      <p:pic>
        <p:nvPicPr>
          <p:cNvPr id="18" name="그림 17" descr="텍스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267A9B0-38E1-FDF7-0E2F-8F86606844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67" y="2225732"/>
            <a:ext cx="2181233" cy="707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그림 19" descr="텍스트, 스크린샷, 폰트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295AD65-3F8C-1A75-E317-366E7CCAD5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5013884"/>
            <a:ext cx="4822541" cy="1080228"/>
          </a:xfrm>
          <a:prstGeom prst="rect">
            <a:avLst/>
          </a:prstGeom>
        </p:spPr>
      </p:pic>
      <p:pic>
        <p:nvPicPr>
          <p:cNvPr id="22" name="그림 21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04B7EE5-EBCE-C824-7A3C-D4EBF3BC67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192" y="4842403"/>
            <a:ext cx="2179509" cy="978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ABB280A-8304-AE66-F1C3-13CDFBC1605E}"/>
              </a:ext>
            </a:extLst>
          </p:cNvPr>
          <p:cNvSpPr txBox="1"/>
          <p:nvPr/>
        </p:nvSpPr>
        <p:spPr>
          <a:xfrm>
            <a:off x="1730657" y="6221174"/>
            <a:ext cx="4830480" cy="5739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/>
              <a:t>1.</a:t>
            </a:r>
            <a:r>
              <a:rPr lang="ko-KR" altLang="en-US" sz="1100" dirty="0"/>
              <a:t>사업주 엑셀등록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 - </a:t>
            </a:r>
            <a:r>
              <a:rPr lang="ko-KR" altLang="en-US" sz="1100" dirty="0"/>
              <a:t> 해당파일 형식에 맞추어 정보 입력 후 업로드 해주세요</a:t>
            </a:r>
            <a:r>
              <a:rPr lang="en-US" altLang="ko-KR" sz="1100" dirty="0"/>
              <a:t>.</a:t>
            </a: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A1FB5BF6-206F-5385-3231-2105982C99A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150" y="2201848"/>
            <a:ext cx="1823323" cy="1923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6" name="그룹 25">
            <a:extLst>
              <a:ext uri="{FF2B5EF4-FFF2-40B4-BE49-F238E27FC236}">
                <a16:creationId xmlns:a16="http://schemas.microsoft.com/office/drawing/2014/main" id="{4F453A85-F504-5B35-919D-6211DB82F1D2}"/>
              </a:ext>
            </a:extLst>
          </p:cNvPr>
          <p:cNvGrpSpPr/>
          <p:nvPr/>
        </p:nvGrpSpPr>
        <p:grpSpPr>
          <a:xfrm rot="21268831">
            <a:off x="5782189" y="5882258"/>
            <a:ext cx="211137" cy="404812"/>
            <a:chOff x="6756400" y="5259388"/>
            <a:chExt cx="685800" cy="941388"/>
          </a:xfrm>
        </p:grpSpPr>
        <p:sp>
          <p:nvSpPr>
            <p:cNvPr id="27" name="Freeform 242">
              <a:extLst>
                <a:ext uri="{FF2B5EF4-FFF2-40B4-BE49-F238E27FC236}">
                  <a16:creationId xmlns:a16="http://schemas.microsoft.com/office/drawing/2014/main" id="{486B0D03-94EE-66BE-6125-223C9F367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43">
              <a:extLst>
                <a:ext uri="{FF2B5EF4-FFF2-40B4-BE49-F238E27FC236}">
                  <a16:creationId xmlns:a16="http://schemas.microsoft.com/office/drawing/2014/main" id="{C871D017-D67D-5401-4E7F-5D67192341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0">
              <a:extLst>
                <a:ext uri="{FF2B5EF4-FFF2-40B4-BE49-F238E27FC236}">
                  <a16:creationId xmlns:a16="http://schemas.microsoft.com/office/drawing/2014/main" id="{DF5F07A5-1B84-8A3C-CC91-DE2BB3E82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51">
              <a:extLst>
                <a:ext uri="{FF2B5EF4-FFF2-40B4-BE49-F238E27FC236}">
                  <a16:creationId xmlns:a16="http://schemas.microsoft.com/office/drawing/2014/main" id="{5927C3BD-31A9-DDC3-997C-2F4E8737EE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A71B2038-D9EA-46C9-EEC8-600A562CFF60}"/>
              </a:ext>
            </a:extLst>
          </p:cNvPr>
          <p:cNvGrpSpPr/>
          <p:nvPr/>
        </p:nvGrpSpPr>
        <p:grpSpPr>
          <a:xfrm rot="21268831">
            <a:off x="1876641" y="2053445"/>
            <a:ext cx="211137" cy="404812"/>
            <a:chOff x="6756400" y="5259388"/>
            <a:chExt cx="685800" cy="941388"/>
          </a:xfrm>
        </p:grpSpPr>
        <p:sp>
          <p:nvSpPr>
            <p:cNvPr id="33" name="Freeform 242">
              <a:extLst>
                <a:ext uri="{FF2B5EF4-FFF2-40B4-BE49-F238E27FC236}">
                  <a16:creationId xmlns:a16="http://schemas.microsoft.com/office/drawing/2014/main" id="{C27A0B69-3501-286A-0A9E-80CB776E9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243">
              <a:extLst>
                <a:ext uri="{FF2B5EF4-FFF2-40B4-BE49-F238E27FC236}">
                  <a16:creationId xmlns:a16="http://schemas.microsoft.com/office/drawing/2014/main" id="{117DB336-D504-67E3-60E0-47A0435042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350">
              <a:extLst>
                <a:ext uri="{FF2B5EF4-FFF2-40B4-BE49-F238E27FC236}">
                  <a16:creationId xmlns:a16="http://schemas.microsoft.com/office/drawing/2014/main" id="{F5C75482-1590-9571-118B-6B40522EF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351">
              <a:extLst>
                <a:ext uri="{FF2B5EF4-FFF2-40B4-BE49-F238E27FC236}">
                  <a16:creationId xmlns:a16="http://schemas.microsoft.com/office/drawing/2014/main" id="{A5620E3F-66BA-D7AC-F05B-DB2707C40A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69263711-28CA-CC57-5AA3-55454D8DC4DD}"/>
              </a:ext>
            </a:extLst>
          </p:cNvPr>
          <p:cNvGrpSpPr/>
          <p:nvPr/>
        </p:nvGrpSpPr>
        <p:grpSpPr>
          <a:xfrm rot="21268831">
            <a:off x="6085377" y="2080055"/>
            <a:ext cx="211137" cy="404812"/>
            <a:chOff x="6756400" y="5259388"/>
            <a:chExt cx="685800" cy="941388"/>
          </a:xfrm>
        </p:grpSpPr>
        <p:sp>
          <p:nvSpPr>
            <p:cNvPr id="38" name="Freeform 242">
              <a:extLst>
                <a:ext uri="{FF2B5EF4-FFF2-40B4-BE49-F238E27FC236}">
                  <a16:creationId xmlns:a16="http://schemas.microsoft.com/office/drawing/2014/main" id="{6F7B552F-8956-9E0B-7029-1BB85C5AA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243">
              <a:extLst>
                <a:ext uri="{FF2B5EF4-FFF2-40B4-BE49-F238E27FC236}">
                  <a16:creationId xmlns:a16="http://schemas.microsoft.com/office/drawing/2014/main" id="{DA904A59-E07A-F87F-1CA9-99D9B27A90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350">
              <a:extLst>
                <a:ext uri="{FF2B5EF4-FFF2-40B4-BE49-F238E27FC236}">
                  <a16:creationId xmlns:a16="http://schemas.microsoft.com/office/drawing/2014/main" id="{4CC98587-2567-BA38-1DF6-2C69F3F01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351">
              <a:extLst>
                <a:ext uri="{FF2B5EF4-FFF2-40B4-BE49-F238E27FC236}">
                  <a16:creationId xmlns:a16="http://schemas.microsoft.com/office/drawing/2014/main" id="{FC153069-EEC0-3EE2-B953-F3148F7229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33623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4CEC9-D9A0-C4B5-8742-77C9F1764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748BE34-F475-F58B-2B61-16E36A486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51C26AC-4066-45B1-DF4F-7B2E5E1CB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823C3B3-6EE0-EF04-2CFC-23A611D9C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0ECE4FC-1380-8E2B-0A3C-B6BFDE6E2456}"/>
              </a:ext>
            </a:extLst>
          </p:cNvPr>
          <p:cNvSpPr txBox="1"/>
          <p:nvPr/>
        </p:nvSpPr>
        <p:spPr>
          <a:xfrm>
            <a:off x="309701" y="7546446"/>
            <a:ext cx="6238598" cy="8296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사이트관리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 학습후기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</a:t>
            </a:r>
            <a:r>
              <a:rPr lang="en-US" altLang="ko-KR" sz="1100" dirty="0"/>
              <a:t>-   </a:t>
            </a:r>
            <a:r>
              <a:rPr lang="ko-KR" altLang="en-US" sz="1100" dirty="0" err="1"/>
              <a:t>어드민</a:t>
            </a:r>
            <a:r>
              <a:rPr lang="ko-KR" altLang="en-US" sz="1100" dirty="0"/>
              <a:t> 등록 가능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본인이 수강한 과정 학습자 본인 후기 등록 가능</a:t>
            </a:r>
            <a:endParaRPr lang="en-US" altLang="ko-KR" sz="1100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422FDD74-A751-38D5-975F-E92538E10DC2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18CC4BEC-D033-79AB-4B70-5A07779BCA05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 descr="스크린샷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1750C5C-4B4D-AD4A-6F24-FEA5ACCEBE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926" y="971550"/>
            <a:ext cx="4819373" cy="1752511"/>
          </a:xfrm>
          <a:prstGeom prst="rect">
            <a:avLst/>
          </a:prstGeom>
        </p:spPr>
      </p:pic>
      <p:pic>
        <p:nvPicPr>
          <p:cNvPr id="8" name="그림 7" descr="스크린샷, 그래픽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2B5B584-E823-624C-ADF4-46B3829B1D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01" y="1646963"/>
            <a:ext cx="1406385" cy="589948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2D1D60D-EBAF-1579-1A24-1D945A720E2A}"/>
              </a:ext>
            </a:extLst>
          </p:cNvPr>
          <p:cNvSpPr/>
          <p:nvPr/>
        </p:nvSpPr>
        <p:spPr>
          <a:xfrm>
            <a:off x="414042" y="4678680"/>
            <a:ext cx="1171575" cy="2351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3" name="그림 12" descr="텍스트, 스크린샷, 라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553B35-9E9B-321C-A52E-200CA4E1B6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925" y="2986693"/>
            <a:ext cx="4819373" cy="18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01109877-7581-1E64-992B-1E1C4F0B8FFD}"/>
              </a:ext>
            </a:extLst>
          </p:cNvPr>
          <p:cNvGrpSpPr/>
          <p:nvPr/>
        </p:nvGrpSpPr>
        <p:grpSpPr>
          <a:xfrm rot="831046">
            <a:off x="6213683" y="2661913"/>
            <a:ext cx="211137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9ABD6E72-6790-D1DD-E65D-21F4E30D7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BCABF24C-915D-5E54-74CD-10E729A8B1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E2107ACD-2907-DB15-2410-2353B9EF6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8E0E946B-AE9A-B5C6-C18A-60DFB26EF7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8" name="그림 17" descr="텍스트, 폰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74DCB0D-08A3-7700-5266-E2501A72B2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926" y="5101256"/>
            <a:ext cx="4819373" cy="1232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47167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E90F0-18AF-9D03-3D06-CA9D0F391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9988A954-21BD-0D02-795D-11E49E708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88486C1B-2160-4712-AEC6-56B761C6E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6589C9A-56E7-CA6B-C1D1-ED3741CDC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C811B63-D240-69A5-759A-1C40C5C3CE71}"/>
              </a:ext>
            </a:extLst>
          </p:cNvPr>
          <p:cNvSpPr txBox="1"/>
          <p:nvPr/>
        </p:nvSpPr>
        <p:spPr>
          <a:xfrm>
            <a:off x="309701" y="7546446"/>
            <a:ext cx="6238598" cy="5739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사이트관리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 프로그램다운로드 분류관리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</a:t>
            </a:r>
            <a:r>
              <a:rPr lang="en-US" altLang="ko-KR" sz="1100" dirty="0"/>
              <a:t>-   </a:t>
            </a:r>
            <a:r>
              <a:rPr lang="ko-KR" altLang="en-US" sz="1100" dirty="0"/>
              <a:t>학습자 편의사항 및 설치 프로그램 안내</a:t>
            </a:r>
            <a:endParaRPr lang="en-US" altLang="ko-KR" sz="1100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098D2B68-D7E5-D6C6-D0D8-9875A39EDC1B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606A2DBC-80C5-F085-84F4-C081CB4FA980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 descr="스크린샷, 멀티미디어 소프트웨어, 그래픽 소프트웨어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AB9F90-7FDA-60BA-2DFE-394A26632D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01" y="1646963"/>
            <a:ext cx="1406385" cy="589948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D7037D9F-60A4-DD2D-3465-A0D113BCD8D1}"/>
              </a:ext>
            </a:extLst>
          </p:cNvPr>
          <p:cNvSpPr/>
          <p:nvPr/>
        </p:nvSpPr>
        <p:spPr>
          <a:xfrm>
            <a:off x="427105" y="5618997"/>
            <a:ext cx="1171575" cy="2351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1" name="그림 10" descr="스크린샷, 텍스트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960D3B3-D0A1-D6BC-2970-E6BAD69747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952500"/>
            <a:ext cx="4835383" cy="1552524"/>
          </a:xfrm>
          <a:prstGeom prst="rect">
            <a:avLst/>
          </a:prstGeom>
        </p:spPr>
      </p:pic>
      <p:pic>
        <p:nvPicPr>
          <p:cNvPr id="15" name="그림 14" descr="텍스트, 폰트, 라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8360AF3-250E-3A0B-91F6-83936AAAE8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11" y="2205573"/>
            <a:ext cx="4956811" cy="1958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F114A922-017A-0151-B990-C80841AA204F}"/>
              </a:ext>
            </a:extLst>
          </p:cNvPr>
          <p:cNvGrpSpPr/>
          <p:nvPr/>
        </p:nvGrpSpPr>
        <p:grpSpPr>
          <a:xfrm rot="369026" flipH="1">
            <a:off x="6171147" y="2415428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84C7ED3C-03E7-5B50-EF4D-C6AA9924D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E3BDA0DD-33F5-4446-C586-E948961028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3B724B7C-8407-302C-4492-61972AEAA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FCD16F5F-4601-EADD-F9BE-1F3FB1BEA8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58692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79F78-34C8-740E-28C8-09ACD6AC0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873E4455-B086-FEE5-3C7A-F81C515E4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778D08F-D87B-D744-195B-A0229ADFC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C88349D-2F64-4F6B-2D60-86FFEF390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7E79FD7-7FEC-BB0F-7752-7565E9063BCA}"/>
              </a:ext>
            </a:extLst>
          </p:cNvPr>
          <p:cNvSpPr txBox="1"/>
          <p:nvPr/>
        </p:nvSpPr>
        <p:spPr>
          <a:xfrm>
            <a:off x="309701" y="7546446"/>
            <a:ext cx="6238598" cy="5739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사이트관리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 프로그램다운로드 분류관리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</a:t>
            </a:r>
            <a:r>
              <a:rPr lang="en-US" altLang="ko-KR" sz="1100" dirty="0"/>
              <a:t>-   </a:t>
            </a:r>
            <a:r>
              <a:rPr lang="ko-KR" altLang="en-US" sz="1100" dirty="0"/>
              <a:t>학습자 편의사항 및 설치 프로그램 안내</a:t>
            </a:r>
            <a:endParaRPr lang="en-US" altLang="ko-KR" sz="1100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FC622F0F-48D4-455E-492E-837F0558CFCE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58D3EEA3-AB5A-E651-B9FF-DA4B1E9A0740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 descr="멀티미디어 소프트웨어, 소프트웨어, 그래픽 소프트웨어, 편집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B6BC407-48D2-CCE9-8E3C-0E98DCAB2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75" y="1646963"/>
            <a:ext cx="1419225" cy="589948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F25ED5C7-1169-60BE-E048-5E9734E6ABA9}"/>
              </a:ext>
            </a:extLst>
          </p:cNvPr>
          <p:cNvSpPr/>
          <p:nvPr/>
        </p:nvSpPr>
        <p:spPr>
          <a:xfrm>
            <a:off x="427799" y="5880352"/>
            <a:ext cx="1171575" cy="2351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텍스트, 스크린샷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FB9AF51-31CC-71B2-7F1D-F6DBE5FCF4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802" y="983965"/>
            <a:ext cx="4842497" cy="1670486"/>
          </a:xfrm>
          <a:prstGeom prst="rect">
            <a:avLst/>
          </a:prstGeom>
        </p:spPr>
      </p:pic>
      <p:pic>
        <p:nvPicPr>
          <p:cNvPr id="14" name="그림 13" descr="텍스트, 스크린샷, 라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4CB8925-574D-EDFA-EB00-D6C92A9E23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28" y="2336056"/>
            <a:ext cx="5682270" cy="3191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891D55D7-947F-BCD0-135C-62276B068AB2}"/>
              </a:ext>
            </a:extLst>
          </p:cNvPr>
          <p:cNvGrpSpPr/>
          <p:nvPr/>
        </p:nvGrpSpPr>
        <p:grpSpPr>
          <a:xfrm rot="369026" flipH="1">
            <a:off x="6195385" y="2270642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0021C62A-9E75-B632-FBD1-C24E27CFD8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FDAC6EC5-ECA6-0ACF-1B9E-105C22099F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DFCDC3AD-9E0D-3FAD-0D34-E2A94A058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8DB2C902-FD22-B5EE-AB5A-171E7D1D9D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642932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2500E-2837-F583-2579-7DFC4C6FD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8A1442BE-E2D5-6D04-93BF-70093D8C4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C09D37D-4EA7-E0AA-CCCF-3FE40802F7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3CE46F3-5C69-3BB7-3793-49B0704477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90FC297-4429-B8B6-E5C5-E8B411EE9527}"/>
              </a:ext>
            </a:extLst>
          </p:cNvPr>
          <p:cNvSpPr txBox="1"/>
          <p:nvPr/>
        </p:nvSpPr>
        <p:spPr>
          <a:xfrm>
            <a:off x="309701" y="7546446"/>
            <a:ext cx="6238598" cy="10835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사이트관리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 상용구관리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</a:t>
            </a:r>
            <a:r>
              <a:rPr lang="en-US" altLang="ko-KR" sz="1100" dirty="0"/>
              <a:t>-   </a:t>
            </a:r>
            <a:r>
              <a:rPr lang="ko-KR" altLang="en-US" sz="1100" dirty="0"/>
              <a:t>상용구 제목</a:t>
            </a:r>
            <a:r>
              <a:rPr lang="en-US" altLang="ko-KR" sz="1100" dirty="0"/>
              <a:t>: </a:t>
            </a:r>
            <a:r>
              <a:rPr lang="ko-KR" altLang="en-US" sz="1100" dirty="0" err="1"/>
              <a:t>어드민</a:t>
            </a:r>
            <a:r>
              <a:rPr lang="ko-KR" altLang="en-US" sz="1100" dirty="0"/>
              <a:t> 표출용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 err="1"/>
              <a:t>알림톡코드</a:t>
            </a:r>
            <a:r>
              <a:rPr lang="ko-KR" altLang="en-US" sz="1100" dirty="0"/>
              <a:t> </a:t>
            </a:r>
            <a:r>
              <a:rPr lang="en-US" altLang="ko-KR" sz="1100" dirty="0"/>
              <a:t>: </a:t>
            </a:r>
            <a:r>
              <a:rPr lang="ko-KR" altLang="en-US" sz="1100" dirty="0"/>
              <a:t>필수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상용구내용</a:t>
            </a:r>
            <a:r>
              <a:rPr lang="en-US" altLang="ko-KR" sz="1100" dirty="0"/>
              <a:t>: </a:t>
            </a:r>
            <a:r>
              <a:rPr lang="ko-KR" altLang="en-US" sz="1100" dirty="0"/>
              <a:t>치환코드를 활용하여 다양한 정보를 문자</a:t>
            </a:r>
            <a:r>
              <a:rPr lang="en-US" altLang="ko-KR" sz="1100" dirty="0"/>
              <a:t>&amp;</a:t>
            </a:r>
            <a:r>
              <a:rPr lang="ko-KR" altLang="en-US" sz="1100" dirty="0" err="1"/>
              <a:t>알림톡으로</a:t>
            </a:r>
            <a:r>
              <a:rPr lang="ko-KR" altLang="en-US" sz="1100" dirty="0"/>
              <a:t> 사용할 수 있습니다</a:t>
            </a:r>
            <a:r>
              <a:rPr lang="en-US" altLang="ko-KR" sz="1100" dirty="0"/>
              <a:t>.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B4C0C512-05F1-B193-B4F0-ABBC604375CC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304FB8E-4165-552D-112D-1E20BEE3BA50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 descr="스크린샷, 그래픽 소프트웨어, 멀티미디어 소프트웨어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399618E-2522-AD70-2516-EA623E611B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75" y="1646963"/>
            <a:ext cx="1412111" cy="589948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E98281AF-C4E8-D408-DC59-76C3C5DFA5CF}"/>
              </a:ext>
            </a:extLst>
          </p:cNvPr>
          <p:cNvSpPr/>
          <p:nvPr/>
        </p:nvSpPr>
        <p:spPr>
          <a:xfrm>
            <a:off x="420685" y="5614064"/>
            <a:ext cx="1171575" cy="2351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1" name="그림 10" descr="텍스트, 스크린샷, 번호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35CFF3B-CBF7-2DA7-3D8A-CEBE5499B2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80" y="952500"/>
            <a:ext cx="4836419" cy="1852519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6491ABBC-E8CE-B2CD-88C1-98A2D2AAA040}"/>
              </a:ext>
            </a:extLst>
          </p:cNvPr>
          <p:cNvGrpSpPr/>
          <p:nvPr/>
        </p:nvGrpSpPr>
        <p:grpSpPr>
          <a:xfrm rot="369026" flipH="1">
            <a:off x="6195385" y="2698383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567018F7-75E7-E0FF-7414-027629C4F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8ABFDE72-0B50-523F-6C1E-D7E4C17231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0FDE308F-32D5-3164-A0D3-884B522D0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F57397D6-372D-AC6D-9363-0B7AE82E15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5" name="그림 14" descr="텍스트, 스크린샷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F935575-D30B-3536-B023-FB94BBA573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29" y="2681977"/>
            <a:ext cx="5146741" cy="2271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39819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AF82D-8B7A-C347-E69B-C52E2817A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773F1EA1-A641-2A69-1865-277350A03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EA38BB8-8E2C-C942-40AE-7C07A4579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4C8F82B-B9A7-BDF7-FD4D-DC9FBCD61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A6ABAAA-A2F5-91C3-B03D-ABEA9DA9AD64}"/>
              </a:ext>
            </a:extLst>
          </p:cNvPr>
          <p:cNvSpPr txBox="1"/>
          <p:nvPr/>
        </p:nvSpPr>
        <p:spPr>
          <a:xfrm>
            <a:off x="309701" y="7546446"/>
            <a:ext cx="6238598" cy="5739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사이트관리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 문구관리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</a:t>
            </a:r>
            <a:r>
              <a:rPr lang="en-US" altLang="ko-KR" sz="1100" dirty="0"/>
              <a:t>-   </a:t>
            </a:r>
            <a:r>
              <a:rPr lang="ko-KR" altLang="en-US" sz="1100" dirty="0"/>
              <a:t>세부페이지의 고지사항 </a:t>
            </a:r>
            <a:r>
              <a:rPr lang="en-US" altLang="ko-KR" sz="1100" dirty="0"/>
              <a:t>(</a:t>
            </a:r>
            <a:r>
              <a:rPr lang="ko-KR" altLang="en-US" sz="1100" dirty="0"/>
              <a:t>최종평가</a:t>
            </a:r>
            <a:r>
              <a:rPr lang="en-US" altLang="ko-KR" sz="1100" dirty="0"/>
              <a:t>, </a:t>
            </a:r>
            <a:r>
              <a:rPr lang="ko-KR" altLang="en-US" sz="1100" dirty="0"/>
              <a:t>과제</a:t>
            </a:r>
            <a:r>
              <a:rPr lang="en-US" altLang="ko-KR" sz="1100" dirty="0"/>
              <a:t>, </a:t>
            </a:r>
            <a:r>
              <a:rPr lang="ko-KR" altLang="en-US" sz="1100" dirty="0" err="1"/>
              <a:t>내일배움카드</a:t>
            </a:r>
            <a:r>
              <a:rPr lang="ko-KR" altLang="en-US" sz="1100" dirty="0"/>
              <a:t> 고지내역 등등</a:t>
            </a:r>
            <a:r>
              <a:rPr lang="en-US" altLang="ko-KR" sz="1100" dirty="0"/>
              <a:t>)</a:t>
            </a:r>
            <a:r>
              <a:rPr lang="ko-KR" altLang="en-US" sz="1100" dirty="0"/>
              <a:t>에 사용</a:t>
            </a:r>
            <a:r>
              <a:rPr lang="en-US" altLang="ko-KR" sz="1100" dirty="0"/>
              <a:t>.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E7E1C7C8-B5FF-7737-8FBE-915BF424CEE8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1F868128-A00D-799C-4CA9-D3476FA1826A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32620F-4C37-DC4E-58DD-C427C36C0C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75" y="1646963"/>
            <a:ext cx="1412111" cy="589948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03325704-92A1-A0CE-25E2-430B200E4101}"/>
              </a:ext>
            </a:extLst>
          </p:cNvPr>
          <p:cNvSpPr/>
          <p:nvPr/>
        </p:nvSpPr>
        <p:spPr>
          <a:xfrm>
            <a:off x="394559" y="6227750"/>
            <a:ext cx="1171575" cy="2351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텍스트, 스크린샷, 소프트웨어, 디스플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81DFFCD-503F-60B3-8067-2C2B38C10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86" y="983965"/>
            <a:ext cx="4832212" cy="3435096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D06CDDB5-C094-28AA-0FCE-8B4C37F1852E}"/>
              </a:ext>
            </a:extLst>
          </p:cNvPr>
          <p:cNvGrpSpPr/>
          <p:nvPr/>
        </p:nvGrpSpPr>
        <p:grpSpPr>
          <a:xfrm rot="369026" flipH="1">
            <a:off x="6195384" y="4056592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98872B4A-1489-957D-0FC2-2F2CC746E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3CC7EB29-2651-2850-9D33-F09EB6C062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1E06CBB9-3EC8-8525-7E20-8095F4D6C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59274BDC-D979-8DEF-DB32-B51F2E3D8A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4" name="그림 13" descr="텍스트, 스크린샷, 소프트웨어, 웹 페이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9E9D87D-86E0-2D1D-CBAE-DAEA13DFFB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76" y="2755730"/>
            <a:ext cx="4541830" cy="3389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94695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33E9C-8FD4-A982-CEBC-9948F3BF5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AB423B7D-2A4C-C70A-0DA6-F49A02EAE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F260880-69A0-2859-FB79-536984F26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A58F3C2-A395-A7E5-03D7-26003CFCE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CAF06C2-F722-B3A0-2006-5D75895659B9}"/>
              </a:ext>
            </a:extLst>
          </p:cNvPr>
          <p:cNvSpPr txBox="1"/>
          <p:nvPr/>
        </p:nvSpPr>
        <p:spPr>
          <a:xfrm>
            <a:off x="309701" y="7546446"/>
            <a:ext cx="6238598" cy="8296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사이트관리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 </a:t>
            </a:r>
            <a:r>
              <a:rPr lang="ko-KR" altLang="en-US" sz="1100" b="1" dirty="0" err="1"/>
              <a:t>상단메뉴관리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</a:t>
            </a:r>
            <a:r>
              <a:rPr lang="en-US" altLang="ko-KR" sz="1100" dirty="0"/>
              <a:t>-   </a:t>
            </a:r>
            <a:r>
              <a:rPr lang="ko-KR" altLang="en-US" sz="1100" dirty="0"/>
              <a:t>학습자페이지 카테고리 </a:t>
            </a:r>
            <a:r>
              <a:rPr lang="en-US" altLang="ko-KR" sz="1100" dirty="0"/>
              <a:t>3</a:t>
            </a:r>
            <a:r>
              <a:rPr lang="ko-KR" altLang="en-US" sz="1100" dirty="0"/>
              <a:t>개  수정 및 네임변경 내용변경</a:t>
            </a:r>
            <a:r>
              <a:rPr lang="en-US" altLang="ko-KR" sz="1100" dirty="0"/>
              <a:t>, </a:t>
            </a:r>
            <a:r>
              <a:rPr lang="ko-KR" altLang="en-US" sz="1100" dirty="0"/>
              <a:t>카테고리 </a:t>
            </a:r>
            <a:r>
              <a:rPr lang="ko-KR" altLang="en-US" sz="1100" dirty="0" err="1"/>
              <a:t>활설화</a:t>
            </a:r>
            <a:r>
              <a:rPr lang="en-US" altLang="ko-KR" sz="1100" dirty="0"/>
              <a:t>/</a:t>
            </a:r>
            <a:r>
              <a:rPr lang="ko-KR" altLang="en-US" sz="1100" dirty="0"/>
              <a:t>비활성화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내용변경이 가능한 카테고리는 설정 톱니바퀴가 있는 카테고리만 내용변경이 가능 합니다</a:t>
            </a:r>
            <a:r>
              <a:rPr lang="en-US" altLang="ko-KR" sz="1100" dirty="0"/>
              <a:t>.</a:t>
            </a:r>
            <a:r>
              <a:rPr lang="ko-KR" altLang="en-US" sz="1100" dirty="0"/>
              <a:t> </a:t>
            </a:r>
            <a:endParaRPr lang="en-US" altLang="ko-KR" sz="1100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2C76D29-5532-05AB-0329-94A358FC4BD5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6DCD82F4-8F34-550A-DDA9-F38FEB3A1DEE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 descr="스크린샷, 멀티미디어 소프트웨어, 소프트웨어, 그래픽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0BA83D3-2D58-2C73-5B2A-AAC81558F1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75" y="1649831"/>
            <a:ext cx="1412111" cy="5896615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F2B4BFED-2576-6212-065B-76D022FF832B}"/>
              </a:ext>
            </a:extLst>
          </p:cNvPr>
          <p:cNvSpPr/>
          <p:nvPr/>
        </p:nvSpPr>
        <p:spPr>
          <a:xfrm>
            <a:off x="407622" y="6374279"/>
            <a:ext cx="1171575" cy="2351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16C9D92-66BD-7EE3-A4F1-F0C4696F2C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86" y="997028"/>
            <a:ext cx="4832213" cy="4371806"/>
          </a:xfrm>
          <a:prstGeom prst="rect">
            <a:avLst/>
          </a:prstGeom>
        </p:spPr>
      </p:pic>
      <p:pic>
        <p:nvPicPr>
          <p:cNvPr id="15" name="그림 14" descr="텍스트, 스크린샷, 소프트웨어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919D4D1-6B49-8D75-5A47-43441A78C1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23" y="2621368"/>
            <a:ext cx="5039618" cy="3374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A4401E89-D3F8-B4D6-DE78-C6423A55C66A}"/>
              </a:ext>
            </a:extLst>
          </p:cNvPr>
          <p:cNvGrpSpPr/>
          <p:nvPr/>
        </p:nvGrpSpPr>
        <p:grpSpPr>
          <a:xfrm rot="369026" flipH="1">
            <a:off x="6130638" y="2049200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B908313A-4FCB-1D54-60EF-DCAD1A51A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EB110FFB-2B4D-153A-41A2-3632E0EC47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7F2770F0-E9BB-C939-34AE-2A98E37E8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EED56AE6-265B-B21A-38A3-34EF70436B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63651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9267A-872D-F6BE-975E-66F8D9E48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7FF6AE0F-FFD8-00C5-B85D-597B138A1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CD79A75-EB61-11CF-FBEE-CCCB8C744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2D64C10-30AB-45FB-8F61-B8FF9A17C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CD2011F-85F7-2712-2611-A7940566AE9B}"/>
              </a:ext>
            </a:extLst>
          </p:cNvPr>
          <p:cNvSpPr txBox="1"/>
          <p:nvPr/>
        </p:nvSpPr>
        <p:spPr>
          <a:xfrm>
            <a:off x="309701" y="7546446"/>
            <a:ext cx="6238598" cy="10835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사이트관리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 </a:t>
            </a:r>
            <a:r>
              <a:rPr lang="ko-KR" altLang="en-US" sz="1100" b="1" dirty="0" err="1"/>
              <a:t>상단메뉴관리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</a:t>
            </a:r>
            <a:r>
              <a:rPr lang="en-US" altLang="ko-KR" sz="1100" dirty="0"/>
              <a:t>-   </a:t>
            </a:r>
            <a:r>
              <a:rPr lang="ko-KR" altLang="en-US" sz="1100" dirty="0"/>
              <a:t>학습자페이지 카테고리 </a:t>
            </a:r>
            <a:r>
              <a:rPr lang="en-US" altLang="ko-KR" sz="1100" dirty="0"/>
              <a:t>3</a:t>
            </a:r>
            <a:r>
              <a:rPr lang="ko-KR" altLang="en-US" sz="1100" dirty="0"/>
              <a:t>개  수정 및 네임변경 내용변경</a:t>
            </a:r>
            <a:r>
              <a:rPr lang="en-US" altLang="ko-KR" sz="1100" dirty="0"/>
              <a:t>, </a:t>
            </a:r>
            <a:r>
              <a:rPr lang="ko-KR" altLang="en-US" sz="1100" dirty="0"/>
              <a:t>카테고리 </a:t>
            </a:r>
            <a:r>
              <a:rPr lang="ko-KR" altLang="en-US" sz="1100" dirty="0" err="1"/>
              <a:t>활설화</a:t>
            </a:r>
            <a:r>
              <a:rPr lang="en-US" altLang="ko-KR" sz="1100" dirty="0"/>
              <a:t>/</a:t>
            </a:r>
            <a:r>
              <a:rPr lang="ko-KR" altLang="en-US" sz="1100" dirty="0"/>
              <a:t>비활성화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내용변경이 가능한 카테고리는 설정 톱니바퀴가 있는 카테고리만 내용변경이 가능 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“</a:t>
            </a:r>
            <a:r>
              <a:rPr lang="ko-KR" altLang="en-US" sz="1100" b="1" dirty="0">
                <a:highlight>
                  <a:srgbClr val="FFFF00"/>
                </a:highlight>
              </a:rPr>
              <a:t>수정</a:t>
            </a:r>
            <a:r>
              <a:rPr lang="en-US" altLang="ko-KR" sz="1100" dirty="0"/>
              <a:t>” </a:t>
            </a:r>
            <a:r>
              <a:rPr lang="ko-KR" altLang="en-US" sz="1100" dirty="0"/>
              <a:t>클릭 </a:t>
            </a:r>
            <a:r>
              <a:rPr lang="en-US" altLang="ko-KR" sz="1100" dirty="0"/>
              <a:t>: </a:t>
            </a:r>
            <a:r>
              <a:rPr lang="ko-KR" altLang="en-US" sz="1100" dirty="0"/>
              <a:t>좌측 상단메뉴 상세정보에서 정보를 수정 변경 할 수 있습니다</a:t>
            </a:r>
            <a:r>
              <a:rPr lang="en-US" altLang="ko-KR" sz="1100" dirty="0"/>
              <a:t>.</a:t>
            </a:r>
            <a:r>
              <a:rPr lang="ko-KR" altLang="en-US" sz="1100" dirty="0"/>
              <a:t> </a:t>
            </a:r>
            <a:endParaRPr lang="en-US" altLang="ko-KR" sz="1100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02CD1A3C-9375-FB9C-FC62-EFE77C4298BB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 descr="스크린샷, 멀티미디어 소프트웨어, 소프트웨어, 그래픽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A2C4401-E0D1-F51D-1C1C-51FDD12477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75" y="1649831"/>
            <a:ext cx="1412111" cy="5896615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4D73291-D4E4-13C5-0768-646D6097AC89}"/>
              </a:ext>
            </a:extLst>
          </p:cNvPr>
          <p:cNvSpPr/>
          <p:nvPr/>
        </p:nvSpPr>
        <p:spPr>
          <a:xfrm>
            <a:off x="407622" y="6374279"/>
            <a:ext cx="1171575" cy="2351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509FF984-C7F3-4936-C85F-ADEAAF4BF3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86" y="997028"/>
            <a:ext cx="4832213" cy="4371806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D9E680A8-0DB5-597D-C4BE-32CD3B0055D3}"/>
              </a:ext>
            </a:extLst>
          </p:cNvPr>
          <p:cNvGrpSpPr/>
          <p:nvPr/>
        </p:nvGrpSpPr>
        <p:grpSpPr>
          <a:xfrm rot="369026" flipH="1">
            <a:off x="3875221" y="2150144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D7774640-63B6-EB19-74F9-31875191E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B5C522FA-5EE2-7F31-4F06-00618E2EEB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02091E03-0526-86BD-83EE-FCDD2E369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A5EF0078-8244-EBD3-26BC-F0D5DAAAC5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771C77A-DA3F-0B75-EE6F-815225B36B5F}"/>
              </a:ext>
            </a:extLst>
          </p:cNvPr>
          <p:cNvSpPr/>
          <p:nvPr/>
        </p:nvSpPr>
        <p:spPr>
          <a:xfrm>
            <a:off x="1782901" y="1407921"/>
            <a:ext cx="1234620" cy="231499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588605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2B64B-0D77-0E54-5B02-58F7557B2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F2A376AA-E3E3-5143-7669-341D2DDBD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D83278D-5112-DA1D-B3A1-41065A8CD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D935414-B6FB-76C3-A97E-E118A8F12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2E90A7C-152C-281C-909C-0E103654534F}"/>
              </a:ext>
            </a:extLst>
          </p:cNvPr>
          <p:cNvSpPr txBox="1"/>
          <p:nvPr/>
        </p:nvSpPr>
        <p:spPr>
          <a:xfrm>
            <a:off x="309701" y="7546446"/>
            <a:ext cx="6238598" cy="5739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사이트관리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 </a:t>
            </a:r>
            <a:r>
              <a:rPr lang="ko-KR" altLang="en-US" sz="1100" b="1" dirty="0" err="1"/>
              <a:t>문자발송목록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</a:t>
            </a:r>
            <a:r>
              <a:rPr lang="en-US" altLang="ko-KR" sz="1100" dirty="0"/>
              <a:t>-   </a:t>
            </a:r>
            <a:r>
              <a:rPr lang="ko-KR" altLang="en-US" sz="1100" dirty="0"/>
              <a:t>발송된  리스트를 확인 할 수 있습니다</a:t>
            </a:r>
            <a:r>
              <a:rPr lang="en-US" altLang="ko-KR" sz="1100" dirty="0"/>
              <a:t>.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FC2C0341-496B-FBBA-176B-8A12B5FB4E19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4E626AF-1C82-E699-72DC-8A4E32E7EA17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CA021B4A-2DE8-AEDF-9F02-1357D3706120}"/>
              </a:ext>
            </a:extLst>
          </p:cNvPr>
          <p:cNvGrpSpPr/>
          <p:nvPr/>
        </p:nvGrpSpPr>
        <p:grpSpPr>
          <a:xfrm rot="369026" flipH="1">
            <a:off x="8181507" y="1944697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1B6AA9BE-A5B1-FDB3-88E0-6BF5169F1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67499EBC-DE4B-EF5F-6315-A461661E00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FA5516D0-0857-8704-E8A3-BA9A5AAB0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84658F90-D3A8-EB1B-A12F-A534761194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0" name="그림 9">
            <a:extLst>
              <a:ext uri="{FF2B5EF4-FFF2-40B4-BE49-F238E27FC236}">
                <a16:creationId xmlns:a16="http://schemas.microsoft.com/office/drawing/2014/main" id="{100029C9-A262-0466-DF6C-532606819F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75" y="1646963"/>
            <a:ext cx="1412111" cy="589948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A7A1C15B-0F53-520D-5D4A-304BBE8FD2E1}"/>
              </a:ext>
            </a:extLst>
          </p:cNvPr>
          <p:cNvSpPr/>
          <p:nvPr/>
        </p:nvSpPr>
        <p:spPr>
          <a:xfrm>
            <a:off x="420685" y="6616853"/>
            <a:ext cx="1171575" cy="2351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50CA1489-C547-5282-5F2A-C84D3D388B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00" y="983965"/>
            <a:ext cx="4904612" cy="3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721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D8EA2-EFFC-B223-BAFE-6BBF36C79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C4EC4A5F-02DC-F97C-C457-E11C2A052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90F4943-190B-0622-4EC6-3CCE0AA83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C5B2A68-F603-5683-C64F-5266589D64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1D3CB97-CA87-72B7-5105-DD1EE9658D45}"/>
              </a:ext>
            </a:extLst>
          </p:cNvPr>
          <p:cNvSpPr txBox="1"/>
          <p:nvPr/>
        </p:nvSpPr>
        <p:spPr>
          <a:xfrm>
            <a:off x="309701" y="7546446"/>
            <a:ext cx="6238598" cy="5739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사이트관리 </a:t>
            </a:r>
            <a:r>
              <a:rPr lang="en-US" altLang="ko-KR" sz="1100" b="1" dirty="0"/>
              <a:t>&gt;</a:t>
            </a:r>
            <a:r>
              <a:rPr lang="ko-KR" altLang="en-US" sz="1100" b="1" dirty="0"/>
              <a:t> </a:t>
            </a:r>
            <a:r>
              <a:rPr lang="ko-KR" altLang="en-US" sz="1100" b="1" dirty="0" err="1"/>
              <a:t>메일발송목록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</a:t>
            </a:r>
            <a:r>
              <a:rPr lang="en-US" altLang="ko-KR" sz="1100" dirty="0"/>
              <a:t>-   </a:t>
            </a:r>
            <a:r>
              <a:rPr lang="ko-KR" altLang="en-US" sz="1100" dirty="0"/>
              <a:t>발송된  리스트를 </a:t>
            </a:r>
            <a:r>
              <a:rPr lang="ko-KR" altLang="en-US" sz="1100" dirty="0" err="1"/>
              <a:t>확인할수</a:t>
            </a:r>
            <a:r>
              <a:rPr lang="ko-KR" altLang="en-US" sz="1100" dirty="0"/>
              <a:t> 있습니다</a:t>
            </a:r>
            <a:r>
              <a:rPr lang="en-US" altLang="ko-KR" sz="1100" dirty="0"/>
              <a:t>. </a:t>
            </a:r>
            <a:r>
              <a:rPr lang="en-US" altLang="ko-KR" sz="1100" dirty="0">
                <a:highlight>
                  <a:srgbClr val="00FFFF"/>
                </a:highlight>
              </a:rPr>
              <a:t>(</a:t>
            </a:r>
            <a:r>
              <a:rPr lang="ko-KR" altLang="en-US" sz="1100" dirty="0">
                <a:highlight>
                  <a:srgbClr val="00FFFF"/>
                </a:highlight>
              </a:rPr>
              <a:t>추가개발 </a:t>
            </a:r>
            <a:r>
              <a:rPr lang="ko-KR" altLang="en-US" sz="1100" dirty="0" err="1">
                <a:highlight>
                  <a:srgbClr val="00FFFF"/>
                </a:highlight>
              </a:rPr>
              <a:t>예정중</a:t>
            </a:r>
            <a:r>
              <a:rPr lang="en-US" altLang="ko-KR" sz="1100" dirty="0">
                <a:highlight>
                  <a:srgbClr val="00FFFF"/>
                </a:highlight>
              </a:rPr>
              <a:t>)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5F6EC036-DF95-9730-CF73-054D9322EA7E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13B3ED69-E434-F23B-553F-16A583A56952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08DAF8E6-5435-DD7F-03C8-7EFEFA2C4501}"/>
              </a:ext>
            </a:extLst>
          </p:cNvPr>
          <p:cNvGrpSpPr/>
          <p:nvPr/>
        </p:nvGrpSpPr>
        <p:grpSpPr>
          <a:xfrm rot="369026" flipH="1">
            <a:off x="8181507" y="1944697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1CE12513-96C2-4E36-7980-8DDE14080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EFBCEE39-3241-3CFB-49D4-01C7A47B01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BAA4F417-A226-F454-308D-27D8521E8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BED1269B-6E3E-D8B5-CB94-D22AB281CE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B71EF6D9-DBBE-29B9-AF2B-D4E052EB6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6" y="1646962"/>
            <a:ext cx="1405580" cy="589948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F0957B21-2486-5B80-4CB4-87458129C0FE}"/>
              </a:ext>
            </a:extLst>
          </p:cNvPr>
          <p:cNvSpPr/>
          <p:nvPr/>
        </p:nvSpPr>
        <p:spPr>
          <a:xfrm>
            <a:off x="401382" y="6823062"/>
            <a:ext cx="1171575" cy="2351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그림 7" descr="텍스트, 스크린샷, 소프트웨어, 웹 페이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BAB031E-5048-82F6-B057-B23BE3FA92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983965"/>
            <a:ext cx="4834578" cy="23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779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00A43-C1A2-5D01-1278-1357DB86C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CE243F5-E572-44A2-347A-034EF45E2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DA20030-E840-ED05-C1DA-E7218FF1B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087C6AB-3DA4-D6BD-5083-E401463E81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112D148-F9ED-5829-FB5E-E2EE53BE3166}"/>
              </a:ext>
            </a:extLst>
          </p:cNvPr>
          <p:cNvSpPr txBox="1"/>
          <p:nvPr/>
        </p:nvSpPr>
        <p:spPr>
          <a:xfrm>
            <a:off x="309701" y="7546446"/>
            <a:ext cx="6238598" cy="5739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사이트관리 </a:t>
            </a:r>
            <a:r>
              <a:rPr lang="en-US" altLang="ko-KR" sz="1100" b="1" dirty="0"/>
              <a:t>&gt; </a:t>
            </a:r>
            <a:r>
              <a:rPr lang="ko-KR" altLang="en-US" sz="1100" b="1" dirty="0" err="1"/>
              <a:t>알림톡발송목록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</a:t>
            </a:r>
            <a:r>
              <a:rPr lang="en-US" altLang="ko-KR" sz="1100" dirty="0"/>
              <a:t>-   </a:t>
            </a:r>
            <a:r>
              <a:rPr lang="ko-KR" altLang="en-US" sz="1100" dirty="0"/>
              <a:t>발송된  리스트를 </a:t>
            </a:r>
            <a:r>
              <a:rPr lang="ko-KR" altLang="en-US" sz="1100" dirty="0" err="1"/>
              <a:t>확인할수</a:t>
            </a:r>
            <a:r>
              <a:rPr lang="ko-KR" altLang="en-US" sz="1100" dirty="0"/>
              <a:t> 있습니다</a:t>
            </a:r>
            <a:r>
              <a:rPr lang="en-US" altLang="ko-KR" sz="1100" dirty="0"/>
              <a:t>. </a:t>
            </a:r>
            <a:r>
              <a:rPr lang="en-US" altLang="ko-KR" sz="1100" dirty="0">
                <a:highlight>
                  <a:srgbClr val="00FFFF"/>
                </a:highlight>
              </a:rPr>
              <a:t>(</a:t>
            </a:r>
            <a:r>
              <a:rPr lang="ko-KR" altLang="en-US" sz="1100" dirty="0">
                <a:highlight>
                  <a:srgbClr val="00FFFF"/>
                </a:highlight>
              </a:rPr>
              <a:t>추가개발 </a:t>
            </a:r>
            <a:r>
              <a:rPr lang="ko-KR" altLang="en-US" sz="1100" dirty="0" err="1">
                <a:highlight>
                  <a:srgbClr val="00FFFF"/>
                </a:highlight>
              </a:rPr>
              <a:t>예정중</a:t>
            </a:r>
            <a:r>
              <a:rPr lang="en-US" altLang="ko-KR" sz="1100" dirty="0">
                <a:highlight>
                  <a:srgbClr val="00FFFF"/>
                </a:highlight>
              </a:rPr>
              <a:t>)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0A38C8B-6527-4FB4-C260-A46D5258BB41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E0969CA-ED2D-4009-1BCB-47320957BAE5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26E747-A453-24E2-DF6F-47AEC2FEAD9C}"/>
              </a:ext>
            </a:extLst>
          </p:cNvPr>
          <p:cNvGrpSpPr/>
          <p:nvPr/>
        </p:nvGrpSpPr>
        <p:grpSpPr>
          <a:xfrm rot="369026" flipH="1">
            <a:off x="8181507" y="1944697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02A668A7-551B-97F2-CFA8-EC3038BD1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ED013684-18B2-A4D6-2657-03B587D068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B981E1B3-328A-8F35-1E17-0F8E73A5A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711EB306-9CAF-8C08-BA68-ECB0ED788E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6" name="그림 5" descr="스크린샷, 텍스트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0E05020-909C-319C-F482-88D540890A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75" y="1646963"/>
            <a:ext cx="1412111" cy="589948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70C2E0C9-29CD-3120-47C0-A758C3ABF4D4}"/>
              </a:ext>
            </a:extLst>
          </p:cNvPr>
          <p:cNvSpPr/>
          <p:nvPr/>
        </p:nvSpPr>
        <p:spPr>
          <a:xfrm>
            <a:off x="420685" y="7096614"/>
            <a:ext cx="1171575" cy="2351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1" name="그림 10" descr="텍스트, 라인, 번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567D6B6-7331-ACD4-2475-562FFC4A83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00" y="983965"/>
            <a:ext cx="4825099" cy="200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74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BD395-C2DB-6219-4AF4-80F043B47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2D667DA9-6B13-7768-6345-03235B3B2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DC17569-B4E3-E87C-9FD8-A6D0E6291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144E3B-8300-3823-26D2-3AEEC4FEBB0B}"/>
              </a:ext>
            </a:extLst>
          </p:cNvPr>
          <p:cNvSpPr txBox="1"/>
          <p:nvPr/>
        </p:nvSpPr>
        <p:spPr>
          <a:xfrm>
            <a:off x="322541" y="5540568"/>
            <a:ext cx="6264274" cy="108177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/>
              <a:t>1.</a:t>
            </a:r>
            <a:r>
              <a:rPr lang="ko-KR" altLang="en-US" sz="1100" dirty="0"/>
              <a:t>사업주 상세정보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 - </a:t>
            </a:r>
            <a:r>
              <a:rPr lang="ko-KR" altLang="en-US" sz="1100" dirty="0"/>
              <a:t> 소속학습자</a:t>
            </a:r>
            <a:r>
              <a:rPr lang="en-US" altLang="ko-KR" sz="1100" dirty="0"/>
              <a:t>, </a:t>
            </a:r>
            <a:r>
              <a:rPr lang="ko-KR" altLang="en-US" sz="1100" dirty="0"/>
              <a:t>수강정보를 확인 할 수 있습니다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2.  </a:t>
            </a:r>
            <a:r>
              <a:rPr lang="ko-KR" altLang="en-US" sz="1100" dirty="0"/>
              <a:t>상세 수정내역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사업주의 수정 </a:t>
            </a:r>
            <a:r>
              <a:rPr lang="en-US" altLang="ko-KR" sz="1100" dirty="0"/>
              <a:t>“</a:t>
            </a:r>
            <a:r>
              <a:rPr lang="ko-KR" altLang="en-US" sz="1100" b="1" dirty="0"/>
              <a:t>타임라인</a:t>
            </a:r>
            <a:r>
              <a:rPr lang="en-US" altLang="ko-KR" sz="1100" dirty="0"/>
              <a:t>”</a:t>
            </a:r>
            <a:r>
              <a:rPr lang="ko-KR" altLang="en-US" sz="1100" dirty="0"/>
              <a:t>을 확인할 수 있습니다</a:t>
            </a:r>
            <a:r>
              <a:rPr lang="en-US" altLang="ko-KR" sz="1100" dirty="0"/>
              <a:t>.</a:t>
            </a:r>
          </a:p>
        </p:txBody>
      </p:sp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A5E2DB6-B884-578C-4299-ACEE52800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840B3786-F778-52EE-8047-09914FECA1DC}"/>
              </a:ext>
            </a:extLst>
          </p:cNvPr>
          <p:cNvSpPr/>
          <p:nvPr/>
        </p:nvSpPr>
        <p:spPr>
          <a:xfrm>
            <a:off x="8910636" y="5267325"/>
            <a:ext cx="666749" cy="17145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AAEA2A91-B8A2-CB9B-3B4C-D58DFF2AE995}"/>
              </a:ext>
            </a:extLst>
          </p:cNvPr>
          <p:cNvSpPr/>
          <p:nvPr/>
        </p:nvSpPr>
        <p:spPr>
          <a:xfrm>
            <a:off x="-2284415" y="2360733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6F104373-1697-4A14-0317-30DD3F4064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971549"/>
            <a:ext cx="4822541" cy="827855"/>
          </a:xfrm>
          <a:prstGeom prst="rect">
            <a:avLst/>
          </a:prstGeom>
        </p:spPr>
      </p:pic>
      <p:pic>
        <p:nvPicPr>
          <p:cNvPr id="5" name="그림 4" descr="스크린샷, 텍스트, 소프트웨어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7BC167C-336C-C3B0-3CC6-E3DCC441A4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1799218"/>
            <a:ext cx="6238596" cy="2683882"/>
          </a:xfrm>
          <a:prstGeom prst="rect">
            <a:avLst/>
          </a:prstGeom>
        </p:spPr>
      </p:pic>
      <p:pic>
        <p:nvPicPr>
          <p:cNvPr id="8" name="그림 7" descr="텍스트, 라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D1EDF78-F067-02B5-B1F2-FF0899E952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358" y="4168013"/>
            <a:ext cx="4538099" cy="1270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A3E103AD-B95F-2C48-B33A-C0BD9FA4D489}"/>
              </a:ext>
            </a:extLst>
          </p:cNvPr>
          <p:cNvSpPr/>
          <p:nvPr/>
        </p:nvSpPr>
        <p:spPr>
          <a:xfrm>
            <a:off x="1820898" y="1839783"/>
            <a:ext cx="1417636" cy="23031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4" name="그림 13" descr="텍스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375B425-0523-EF1A-CEAE-3870F3A958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7078175"/>
            <a:ext cx="6289954" cy="1115042"/>
          </a:xfrm>
          <a:prstGeom prst="rect">
            <a:avLst/>
          </a:prstGeom>
        </p:spPr>
      </p:pic>
      <p:pic>
        <p:nvPicPr>
          <p:cNvPr id="19" name="그림 18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C09A7EE-6075-CE88-53F5-102F506700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630" y="6851132"/>
            <a:ext cx="2914381" cy="1182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32CB5FD-6597-07FB-8D97-45D8F5BB192F}"/>
              </a:ext>
            </a:extLst>
          </p:cNvPr>
          <p:cNvSpPr txBox="1"/>
          <p:nvPr/>
        </p:nvSpPr>
        <p:spPr>
          <a:xfrm>
            <a:off x="322541" y="8193217"/>
            <a:ext cx="6238598" cy="8296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/>
              <a:t>2.  </a:t>
            </a:r>
            <a:r>
              <a:rPr lang="ko-KR" altLang="en-US" sz="1100" dirty="0"/>
              <a:t>회원정보 </a:t>
            </a:r>
            <a:r>
              <a:rPr lang="ko-KR" altLang="en-US" sz="1100" dirty="0" err="1"/>
              <a:t>일괄업데이트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이미 등록된 회원 목록의 수정된 회원 정보를 표기해 줍니다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신규회원</a:t>
            </a:r>
            <a:r>
              <a:rPr lang="en-US" altLang="ko-KR" sz="1100" dirty="0"/>
              <a:t>, </a:t>
            </a:r>
            <a:r>
              <a:rPr lang="ko-KR" altLang="en-US" sz="1100" dirty="0"/>
              <a:t>퇴사자회원 표기</a:t>
            </a:r>
            <a:endParaRPr lang="en-US" altLang="ko-KR" sz="1100" dirty="0"/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11232601-DBC3-5338-6447-1620A087D6C5}"/>
              </a:ext>
            </a:extLst>
          </p:cNvPr>
          <p:cNvGrpSpPr/>
          <p:nvPr/>
        </p:nvGrpSpPr>
        <p:grpSpPr>
          <a:xfrm rot="21268831">
            <a:off x="4293042" y="3965607"/>
            <a:ext cx="211137" cy="404812"/>
            <a:chOff x="6756400" y="5259388"/>
            <a:chExt cx="685800" cy="941388"/>
          </a:xfrm>
        </p:grpSpPr>
        <p:sp>
          <p:nvSpPr>
            <p:cNvPr id="26" name="Freeform 242">
              <a:extLst>
                <a:ext uri="{FF2B5EF4-FFF2-40B4-BE49-F238E27FC236}">
                  <a16:creationId xmlns:a16="http://schemas.microsoft.com/office/drawing/2014/main" id="{D90C6A17-D71B-AEDB-9789-688C9D08B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243">
              <a:extLst>
                <a:ext uri="{FF2B5EF4-FFF2-40B4-BE49-F238E27FC236}">
                  <a16:creationId xmlns:a16="http://schemas.microsoft.com/office/drawing/2014/main" id="{A7BE5D7F-9C48-E588-1D43-B3F076A398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350">
              <a:extLst>
                <a:ext uri="{FF2B5EF4-FFF2-40B4-BE49-F238E27FC236}">
                  <a16:creationId xmlns:a16="http://schemas.microsoft.com/office/drawing/2014/main" id="{E9212AC8-5252-7CF0-CEE9-03D784E82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351">
              <a:extLst>
                <a:ext uri="{FF2B5EF4-FFF2-40B4-BE49-F238E27FC236}">
                  <a16:creationId xmlns:a16="http://schemas.microsoft.com/office/drawing/2014/main" id="{80FA20CC-678E-F0BF-E5CC-6F66F3192D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87820D21-5494-6947-A5C2-2D3D33818289}"/>
              </a:ext>
            </a:extLst>
          </p:cNvPr>
          <p:cNvGrpSpPr/>
          <p:nvPr/>
        </p:nvGrpSpPr>
        <p:grpSpPr>
          <a:xfrm rot="21268831">
            <a:off x="6133589" y="7982393"/>
            <a:ext cx="211137" cy="404812"/>
            <a:chOff x="6756400" y="5259388"/>
            <a:chExt cx="685800" cy="941388"/>
          </a:xfrm>
        </p:grpSpPr>
        <p:sp>
          <p:nvSpPr>
            <p:cNvPr id="32" name="Freeform 242">
              <a:extLst>
                <a:ext uri="{FF2B5EF4-FFF2-40B4-BE49-F238E27FC236}">
                  <a16:creationId xmlns:a16="http://schemas.microsoft.com/office/drawing/2014/main" id="{480227CF-1BDD-06D9-8A83-7FED9D051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243">
              <a:extLst>
                <a:ext uri="{FF2B5EF4-FFF2-40B4-BE49-F238E27FC236}">
                  <a16:creationId xmlns:a16="http://schemas.microsoft.com/office/drawing/2014/main" id="{813AB7CA-C170-6817-64F1-D67346B723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350">
              <a:extLst>
                <a:ext uri="{FF2B5EF4-FFF2-40B4-BE49-F238E27FC236}">
                  <a16:creationId xmlns:a16="http://schemas.microsoft.com/office/drawing/2014/main" id="{1EF6430B-E2C3-356F-DD90-4B3EBDBE4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351">
              <a:extLst>
                <a:ext uri="{FF2B5EF4-FFF2-40B4-BE49-F238E27FC236}">
                  <a16:creationId xmlns:a16="http://schemas.microsoft.com/office/drawing/2014/main" id="{7571BF51-C720-DAFF-9528-B095168AF6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618082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02061-0321-0555-DFF1-454F2BD2B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D8B50BB-1E3C-98A9-90C3-F0D169DBB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FB03C39-5ED9-81EB-3E26-FD6B46AD8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9CAD0D3-EE5A-CFCA-CB8B-9147E54BE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6AF838F-35EC-58F2-69ED-FD9520F92560}"/>
              </a:ext>
            </a:extLst>
          </p:cNvPr>
          <p:cNvSpPr txBox="1"/>
          <p:nvPr/>
        </p:nvSpPr>
        <p:spPr>
          <a:xfrm>
            <a:off x="296861" y="7060595"/>
            <a:ext cx="6238598" cy="5739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담당자관리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관리자 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</a:t>
            </a:r>
            <a:r>
              <a:rPr lang="en-US" altLang="ko-KR" sz="1100" dirty="0"/>
              <a:t>-   </a:t>
            </a:r>
            <a:r>
              <a:rPr lang="ko-KR" altLang="en-US" sz="1100" dirty="0" err="1"/>
              <a:t>어드민</a:t>
            </a:r>
            <a:r>
              <a:rPr lang="ko-KR" altLang="en-US" sz="1100" dirty="0"/>
              <a:t> 관리자 담당자 별로 </a:t>
            </a:r>
            <a:r>
              <a:rPr lang="en-US" altLang="ko-KR" sz="1100" dirty="0"/>
              <a:t>ID </a:t>
            </a:r>
            <a:r>
              <a:rPr lang="ko-KR" altLang="en-US" sz="1100" dirty="0"/>
              <a:t>발급하여 관리하세요</a:t>
            </a:r>
            <a:r>
              <a:rPr lang="en-US" altLang="ko-KR" sz="1100" dirty="0"/>
              <a:t>.</a:t>
            </a:r>
            <a:endParaRPr lang="en-US" altLang="ko-KR" sz="1100" dirty="0">
              <a:highlight>
                <a:srgbClr val="00FFFF"/>
              </a:highlight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6211DB81-89E4-7317-3893-D994E6009211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6322C135-F27C-CA80-1321-50F74EA0A6F2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 descr="스크린샷, 텍스트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B050851-771B-440B-BCA7-E6FBEBFA1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59" y="1642305"/>
            <a:ext cx="1417728" cy="541829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391DCE98-6C50-386E-6641-6B781F21AF49}"/>
              </a:ext>
            </a:extLst>
          </p:cNvPr>
          <p:cNvSpPr/>
          <p:nvPr/>
        </p:nvSpPr>
        <p:spPr>
          <a:xfrm>
            <a:off x="420685" y="4299648"/>
            <a:ext cx="1171575" cy="2351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텍스트, 스크린샷, 번호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29B0718-ABCE-0BF3-D6DD-C9DCC707E7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86" y="969683"/>
            <a:ext cx="4819373" cy="3210040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E5109D6A-6356-A27F-FCAB-3AC60A05871C}"/>
              </a:ext>
            </a:extLst>
          </p:cNvPr>
          <p:cNvGrpSpPr/>
          <p:nvPr/>
        </p:nvGrpSpPr>
        <p:grpSpPr>
          <a:xfrm rot="369026" flipH="1">
            <a:off x="6167779" y="4090270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C8DBA9E3-B1FE-672E-589F-5120CB2B6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D0AD0EBB-3ABD-9252-1632-213B1CFB98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002E20DF-DB15-E321-9155-C2E7EED74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D9AC558A-22DF-CC11-E93F-1290B2D00D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4" name="그림 13" descr="텍스트, 스크린샷, 번호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A298458-8ADD-620F-5A1B-87AD5E5DE3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24" y="3196302"/>
            <a:ext cx="4129074" cy="2055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02480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57790-52C0-D88E-BD8E-B92523685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A2AEC82-CAD6-C9A3-C667-2E0315A1E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F0F02C3-21F2-80FF-E2AC-BE8C72C39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F411E94-F741-6BB7-E4FF-3D1C01B71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9878E5E-29BC-FC12-6A54-4CEA95FC4D3E}"/>
              </a:ext>
            </a:extLst>
          </p:cNvPr>
          <p:cNvSpPr txBox="1"/>
          <p:nvPr/>
        </p:nvSpPr>
        <p:spPr>
          <a:xfrm>
            <a:off x="296861" y="7060595"/>
            <a:ext cx="6238598" cy="13374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담당자관리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관리자 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</a:t>
            </a:r>
            <a:r>
              <a:rPr lang="en-US" altLang="ko-KR" sz="1100" dirty="0"/>
              <a:t>-   </a:t>
            </a:r>
            <a:r>
              <a:rPr lang="ko-KR" altLang="en-US" sz="1100" dirty="0"/>
              <a:t>등록 관리자 </a:t>
            </a:r>
            <a:r>
              <a:rPr lang="ko-KR" altLang="en-US" sz="1100" dirty="0" err="1"/>
              <a:t>관리탭</a:t>
            </a:r>
            <a:r>
              <a:rPr lang="ko-KR" altLang="en-US" sz="1100" dirty="0"/>
              <a:t> 클릭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 </a:t>
            </a:r>
            <a:r>
              <a:rPr lang="ko-KR" altLang="en-US" sz="1100" dirty="0"/>
              <a:t>허용 </a:t>
            </a:r>
            <a:r>
              <a:rPr lang="en-US" altLang="ko-KR" sz="1100" dirty="0"/>
              <a:t>IP</a:t>
            </a:r>
            <a:r>
              <a:rPr lang="ko-KR" altLang="en-US" sz="1100" dirty="0"/>
              <a:t>를 등록하여 사용을 하세요</a:t>
            </a:r>
            <a:r>
              <a:rPr lang="en-US" altLang="ko-KR" sz="1100" dirty="0"/>
              <a:t>. (</a:t>
            </a:r>
            <a:r>
              <a:rPr lang="ko-KR" altLang="en-US" sz="1100" dirty="0"/>
              <a:t>등록된 </a:t>
            </a:r>
            <a:r>
              <a:rPr lang="en-US" altLang="ko-KR" sz="1100" dirty="0"/>
              <a:t>IP</a:t>
            </a:r>
            <a:r>
              <a:rPr lang="ko-KR" altLang="en-US" sz="1100" dirty="0"/>
              <a:t>에서만 접속이 가능합니다</a:t>
            </a:r>
            <a:r>
              <a:rPr lang="en-US" altLang="ko-KR" sz="1100" dirty="0"/>
              <a:t>.)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“</a:t>
            </a:r>
            <a:r>
              <a:rPr lang="ko-KR" altLang="en-US" sz="1100" b="1" dirty="0"/>
              <a:t>타임라인</a:t>
            </a:r>
            <a:r>
              <a:rPr lang="en-US" altLang="ko-KR" sz="1100" dirty="0"/>
              <a:t>” : </a:t>
            </a:r>
            <a:r>
              <a:rPr lang="ko-KR" altLang="en-US" sz="1100" dirty="0"/>
              <a:t>해당 관리자의 타임라인을 확인 할 수 있습니다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메뉴권한</a:t>
            </a:r>
            <a:r>
              <a:rPr lang="en-US" altLang="ko-KR" sz="1100" dirty="0"/>
              <a:t>: (</a:t>
            </a:r>
            <a:r>
              <a:rPr lang="ko-KR" altLang="en-US" sz="1100" dirty="0">
                <a:highlight>
                  <a:srgbClr val="00FFFF"/>
                </a:highlight>
              </a:rPr>
              <a:t>작업중 </a:t>
            </a:r>
            <a:r>
              <a:rPr lang="en-US" altLang="ko-KR" sz="1100" dirty="0">
                <a:highlight>
                  <a:srgbClr val="00FFFF"/>
                </a:highlight>
              </a:rPr>
              <a:t>12</a:t>
            </a:r>
            <a:r>
              <a:rPr lang="ko-KR" altLang="en-US" sz="1100" dirty="0">
                <a:highlight>
                  <a:srgbClr val="00FFFF"/>
                </a:highlight>
              </a:rPr>
              <a:t>월 업데이트 예정</a:t>
            </a:r>
            <a:r>
              <a:rPr lang="en-US" altLang="ko-KR" sz="1100" dirty="0"/>
              <a:t>)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CB37675-2FAC-187A-42E9-145757D82603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 descr="스크린샷, 텍스트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FD828C8-0830-DAC7-5519-27A479C580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59" y="1642305"/>
            <a:ext cx="1417728" cy="541829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845239D3-5262-3266-3F78-A302388D3FF6}"/>
              </a:ext>
            </a:extLst>
          </p:cNvPr>
          <p:cNvSpPr/>
          <p:nvPr/>
        </p:nvSpPr>
        <p:spPr>
          <a:xfrm>
            <a:off x="420685" y="4299648"/>
            <a:ext cx="1171575" cy="2351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텍스트, 스크린샷, 번호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5FFA5FC-78C7-D033-B4E9-C28D3C7434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86" y="969683"/>
            <a:ext cx="4819373" cy="3210040"/>
          </a:xfrm>
          <a:prstGeom prst="rect">
            <a:avLst/>
          </a:prstGeom>
        </p:spPr>
      </p:pic>
      <p:pic>
        <p:nvPicPr>
          <p:cNvPr id="6" name="그림 5" descr="스크린샷, 라인, 번호, 텍스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7A1F418-08F9-8F0C-5931-7C70933194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2" y="1548521"/>
            <a:ext cx="5080885" cy="2110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42BBAFB6-921B-0FBD-6A75-98924B92C25F}"/>
              </a:ext>
            </a:extLst>
          </p:cNvPr>
          <p:cNvGrpSpPr/>
          <p:nvPr/>
        </p:nvGrpSpPr>
        <p:grpSpPr>
          <a:xfrm rot="369026" flipH="1">
            <a:off x="6130638" y="2585164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D442B966-C81C-5150-3E16-7F92CFDCE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11DE41BD-860E-B2D2-2E96-2E5889C890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2FA71504-F416-496E-348F-CDD541F9E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93752D21-4382-B229-ECEF-81AD8575DE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43F3C11D-0241-5E6D-5F08-C03D0B5A3A3A}"/>
              </a:ext>
            </a:extLst>
          </p:cNvPr>
          <p:cNvGrpSpPr/>
          <p:nvPr/>
        </p:nvGrpSpPr>
        <p:grpSpPr>
          <a:xfrm rot="369026" flipH="1">
            <a:off x="2445261" y="3244042"/>
            <a:ext cx="217039" cy="404812"/>
            <a:chOff x="6756400" y="5259388"/>
            <a:chExt cx="685800" cy="941388"/>
          </a:xfrm>
        </p:grpSpPr>
        <p:sp>
          <p:nvSpPr>
            <p:cNvPr id="11" name="Freeform 242">
              <a:extLst>
                <a:ext uri="{FF2B5EF4-FFF2-40B4-BE49-F238E27FC236}">
                  <a16:creationId xmlns:a16="http://schemas.microsoft.com/office/drawing/2014/main" id="{C4E20D5C-F5AC-12F8-EC10-425204F1E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243">
              <a:extLst>
                <a:ext uri="{FF2B5EF4-FFF2-40B4-BE49-F238E27FC236}">
                  <a16:creationId xmlns:a16="http://schemas.microsoft.com/office/drawing/2014/main" id="{F332A5FD-FD28-580A-A694-818374D6F3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Freeform 350">
              <a:extLst>
                <a:ext uri="{FF2B5EF4-FFF2-40B4-BE49-F238E27FC236}">
                  <a16:creationId xmlns:a16="http://schemas.microsoft.com/office/drawing/2014/main" id="{919134AB-2570-440A-EA37-8B29AC973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351">
              <a:extLst>
                <a:ext uri="{FF2B5EF4-FFF2-40B4-BE49-F238E27FC236}">
                  <a16:creationId xmlns:a16="http://schemas.microsoft.com/office/drawing/2014/main" id="{75DCDDEB-F442-5471-43FF-31E1ACCFF9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20" name="그림 19" descr="텍스트, 스크린샷, 소프트웨어, 컴퓨터 아이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5DBABAA-78CB-71F0-7FA0-64BDCCE228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03" y="3758128"/>
            <a:ext cx="4213024" cy="3203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4EF731C7-0365-44FF-33F3-FAED13C69392}"/>
              </a:ext>
            </a:extLst>
          </p:cNvPr>
          <p:cNvSpPr/>
          <p:nvPr/>
        </p:nvSpPr>
        <p:spPr>
          <a:xfrm>
            <a:off x="2054790" y="4913002"/>
            <a:ext cx="1903256" cy="44256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417197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8E5C4-6CA8-4C65-C530-7C042BFCD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210760B9-BDCB-B75D-562D-A802FAC30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E60DC76-F972-E26E-5441-5795EEC64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0657AC8-ED9E-F01F-4F4B-C7C02FA55F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C3EAABA-AC4C-5B1D-9B0E-3E1130AA826B}"/>
              </a:ext>
            </a:extLst>
          </p:cNvPr>
          <p:cNvSpPr txBox="1"/>
          <p:nvPr/>
        </p:nvSpPr>
        <p:spPr>
          <a:xfrm>
            <a:off x="296861" y="7060595"/>
            <a:ext cx="6238598" cy="15896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담당자관리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관리자 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</a:t>
            </a:r>
            <a:r>
              <a:rPr lang="en-US" altLang="ko-KR" sz="1100" dirty="0"/>
              <a:t>-   </a:t>
            </a:r>
            <a:r>
              <a:rPr lang="ko-KR" altLang="en-US" sz="1100" dirty="0"/>
              <a:t>등록 관리자 </a:t>
            </a:r>
            <a:r>
              <a:rPr lang="ko-KR" altLang="en-US" sz="1100" dirty="0" err="1"/>
              <a:t>관리탭</a:t>
            </a:r>
            <a:r>
              <a:rPr lang="ko-KR" altLang="en-US" sz="1100" dirty="0"/>
              <a:t> 클릭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 </a:t>
            </a:r>
            <a:r>
              <a:rPr lang="ko-KR" altLang="en-US" sz="1100" dirty="0"/>
              <a:t>허용 </a:t>
            </a:r>
            <a:r>
              <a:rPr lang="en-US" altLang="ko-KR" sz="1100" dirty="0"/>
              <a:t>IP</a:t>
            </a:r>
            <a:r>
              <a:rPr lang="ko-KR" altLang="en-US" sz="1100" dirty="0"/>
              <a:t>를 등록하여 사용을 하세요</a:t>
            </a:r>
            <a:r>
              <a:rPr lang="en-US" altLang="ko-KR" sz="1100" dirty="0"/>
              <a:t>. (</a:t>
            </a:r>
            <a:r>
              <a:rPr lang="ko-KR" altLang="en-US" sz="1100" dirty="0"/>
              <a:t>등록된 </a:t>
            </a:r>
            <a:r>
              <a:rPr lang="en-US" altLang="ko-KR" sz="1100" dirty="0"/>
              <a:t>IP</a:t>
            </a:r>
            <a:r>
              <a:rPr lang="ko-KR" altLang="en-US" sz="1100" dirty="0"/>
              <a:t>에서만 접속이 가능합니다</a:t>
            </a:r>
            <a:r>
              <a:rPr lang="en-US" altLang="ko-KR" sz="1100" dirty="0"/>
              <a:t>.)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“</a:t>
            </a:r>
            <a:r>
              <a:rPr lang="ko-KR" altLang="en-US" sz="1100" b="1" dirty="0"/>
              <a:t>타임라인</a:t>
            </a:r>
            <a:r>
              <a:rPr lang="en-US" altLang="ko-KR" sz="1100" dirty="0"/>
              <a:t>” : </a:t>
            </a:r>
            <a:r>
              <a:rPr lang="ko-KR" altLang="en-US" sz="1100" dirty="0"/>
              <a:t>해당 관리자의 타임라인을 확인 할 수 있습니다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 </a:t>
            </a:r>
            <a:r>
              <a:rPr lang="ko-KR" altLang="en-US" sz="1100" dirty="0"/>
              <a:t>항목별 별 검색 가능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</a:t>
            </a:r>
            <a:r>
              <a:rPr lang="ko-KR" altLang="en-US" sz="1100" dirty="0"/>
              <a:t>메뉴권한</a:t>
            </a:r>
            <a:r>
              <a:rPr lang="en-US" altLang="ko-KR" sz="1100" dirty="0"/>
              <a:t>: (</a:t>
            </a:r>
            <a:r>
              <a:rPr lang="ko-KR" altLang="en-US" sz="1100" dirty="0">
                <a:highlight>
                  <a:srgbClr val="00FFFF"/>
                </a:highlight>
              </a:rPr>
              <a:t>작업중 </a:t>
            </a:r>
            <a:r>
              <a:rPr lang="en-US" altLang="ko-KR" sz="1100" dirty="0">
                <a:highlight>
                  <a:srgbClr val="00FFFF"/>
                </a:highlight>
              </a:rPr>
              <a:t>12</a:t>
            </a:r>
            <a:r>
              <a:rPr lang="ko-KR" altLang="en-US" sz="1100" dirty="0">
                <a:highlight>
                  <a:srgbClr val="00FFFF"/>
                </a:highlight>
              </a:rPr>
              <a:t>월 업데이트 예정</a:t>
            </a:r>
            <a:r>
              <a:rPr lang="en-US" altLang="ko-KR" sz="1100" dirty="0"/>
              <a:t>)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FECA80B-1F9E-C574-99A6-44FD9D3BD21D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 descr="스크린샷, 텍스트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9873CFF-1801-805A-0017-D26985D44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59" y="1642305"/>
            <a:ext cx="1417728" cy="541829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C12ED02-7260-9D28-2D97-9DAED34A22E6}"/>
              </a:ext>
            </a:extLst>
          </p:cNvPr>
          <p:cNvSpPr/>
          <p:nvPr/>
        </p:nvSpPr>
        <p:spPr>
          <a:xfrm>
            <a:off x="420685" y="4299648"/>
            <a:ext cx="1171575" cy="2351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텍스트, 스크린샷, 번호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62BBD6C-35F5-5F0C-6871-63FC43ABB5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86" y="969683"/>
            <a:ext cx="4819373" cy="3210040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E599A096-0323-E52F-02C1-C4DDD28EDB96}"/>
              </a:ext>
            </a:extLst>
          </p:cNvPr>
          <p:cNvGrpSpPr/>
          <p:nvPr/>
        </p:nvGrpSpPr>
        <p:grpSpPr>
          <a:xfrm rot="369026" flipH="1">
            <a:off x="6130638" y="2585164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63C03DB1-A46C-4252-CA7F-16774650F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195BFF62-774F-CB00-0A3A-E9FB603BE6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F00B1E5E-5689-0328-330E-1E73F43AD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F1BCB4E9-B2DC-4F9C-39D7-96AA0237F4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4" name="그림 13" descr="텍스트, 스크린샷, 소프트웨어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E3F4E4E-875F-512D-C785-5BE9CE3F95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84" y="1289978"/>
            <a:ext cx="5466340" cy="3492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B3DF7D80-8743-FE3F-B122-FABB778AA2EF}"/>
              </a:ext>
            </a:extLst>
          </p:cNvPr>
          <p:cNvGrpSpPr/>
          <p:nvPr/>
        </p:nvGrpSpPr>
        <p:grpSpPr>
          <a:xfrm rot="369026" flipH="1">
            <a:off x="2555662" y="1645310"/>
            <a:ext cx="217039" cy="404812"/>
            <a:chOff x="6756400" y="5259388"/>
            <a:chExt cx="685800" cy="941388"/>
          </a:xfrm>
        </p:grpSpPr>
        <p:sp>
          <p:nvSpPr>
            <p:cNvPr id="11" name="Freeform 242">
              <a:extLst>
                <a:ext uri="{FF2B5EF4-FFF2-40B4-BE49-F238E27FC236}">
                  <a16:creationId xmlns:a16="http://schemas.microsoft.com/office/drawing/2014/main" id="{FEF78E13-C8FE-1F6D-84F8-A2EE2B6A4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243">
              <a:extLst>
                <a:ext uri="{FF2B5EF4-FFF2-40B4-BE49-F238E27FC236}">
                  <a16:creationId xmlns:a16="http://schemas.microsoft.com/office/drawing/2014/main" id="{68822D77-1331-FE70-C8A0-EEDD539654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Freeform 350">
              <a:extLst>
                <a:ext uri="{FF2B5EF4-FFF2-40B4-BE49-F238E27FC236}">
                  <a16:creationId xmlns:a16="http://schemas.microsoft.com/office/drawing/2014/main" id="{26416A42-E411-375D-DD26-38FBCE360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351">
              <a:extLst>
                <a:ext uri="{FF2B5EF4-FFF2-40B4-BE49-F238E27FC236}">
                  <a16:creationId xmlns:a16="http://schemas.microsoft.com/office/drawing/2014/main" id="{AB73EC5F-F91F-A5EE-F41E-75ABFDA7F6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195800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A06BD-8C50-2621-66BF-3FBEBBD68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F5AF89C-F0E1-8443-E086-CEAFE9A07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5156C50-F114-6485-8817-68F658879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9174A13-C845-C346-3D67-655CD26C0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B9CDD22-2626-2FAF-5E3A-CB002E39F536}"/>
              </a:ext>
            </a:extLst>
          </p:cNvPr>
          <p:cNvSpPr txBox="1"/>
          <p:nvPr/>
        </p:nvSpPr>
        <p:spPr>
          <a:xfrm>
            <a:off x="296861" y="7060595"/>
            <a:ext cx="6238598" cy="8296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담당자관리 </a:t>
            </a:r>
            <a:r>
              <a:rPr lang="en-US" altLang="ko-KR" sz="1100" b="1" dirty="0"/>
              <a:t>&gt; </a:t>
            </a:r>
            <a:r>
              <a:rPr lang="ko-KR" altLang="en-US" sz="1100" b="1" dirty="0" err="1"/>
              <a:t>교강사</a:t>
            </a:r>
            <a:r>
              <a:rPr lang="ko-KR" altLang="en-US" sz="1100" b="1" dirty="0"/>
              <a:t> 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</a:t>
            </a:r>
            <a:r>
              <a:rPr lang="en-US" altLang="ko-KR" sz="1100" dirty="0"/>
              <a:t>-   </a:t>
            </a:r>
            <a:r>
              <a:rPr lang="ko-KR" altLang="en-US" sz="1100" dirty="0" err="1"/>
              <a:t>튜터</a:t>
            </a:r>
            <a:r>
              <a:rPr lang="en-US" altLang="ko-KR" sz="1100" dirty="0"/>
              <a:t>(</a:t>
            </a:r>
            <a:r>
              <a:rPr lang="ko-KR" altLang="en-US" sz="1100" dirty="0"/>
              <a:t>첨삭강사</a:t>
            </a:r>
            <a:r>
              <a:rPr lang="en-US" altLang="ko-KR" sz="1100" dirty="0"/>
              <a:t>) </a:t>
            </a:r>
            <a:r>
              <a:rPr lang="ko-KR" altLang="en-US" sz="1100" dirty="0"/>
              <a:t>입니다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 </a:t>
            </a:r>
            <a:r>
              <a:rPr lang="ko-KR" altLang="en-US" sz="1100" dirty="0"/>
              <a:t>항목별 첨삭비용을 입력해 주세요</a:t>
            </a:r>
            <a:r>
              <a:rPr lang="en-US" altLang="ko-KR" sz="1100" dirty="0"/>
              <a:t>.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A2D0F2E0-7F7A-C7DE-23C4-74710FEEC108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3BC64DD4-D70F-5F93-2301-AAF7F14FFFD5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 descr="스크린샷, 멀티미디어 소프트웨어, 소프트웨어, 그래픽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C1936A1-15E8-B2ED-D27C-5E563DEBE8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1619443"/>
            <a:ext cx="1419223" cy="5441152"/>
          </a:xfrm>
          <a:prstGeom prst="rect">
            <a:avLst/>
          </a:prstGeom>
        </p:spPr>
      </p:pic>
      <p:pic>
        <p:nvPicPr>
          <p:cNvPr id="11" name="그림 10" descr="텍스트, 번호, 폰트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C510D48-0A34-9EF2-B8C3-31C91B3B74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983965"/>
            <a:ext cx="4822543" cy="2853646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38CB4326-AB79-C45D-6512-36011C6FF023}"/>
              </a:ext>
            </a:extLst>
          </p:cNvPr>
          <p:cNvGrpSpPr/>
          <p:nvPr/>
        </p:nvGrpSpPr>
        <p:grpSpPr>
          <a:xfrm rot="369026" flipH="1">
            <a:off x="6130638" y="3725638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1DCEC52E-6F8D-4012-DDE6-FDA1978FD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DAF5FBCD-11DD-D44F-7112-7DE350D2A8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2C971ADE-B90B-A49E-00E0-B743FC5D5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D019D6C3-9ACD-34F6-B564-F921BE0131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4" name="직사각형 3">
            <a:extLst>
              <a:ext uri="{FF2B5EF4-FFF2-40B4-BE49-F238E27FC236}">
                <a16:creationId xmlns:a16="http://schemas.microsoft.com/office/drawing/2014/main" id="{2D51C5D2-CD05-B366-FEF5-2F271EC79597}"/>
              </a:ext>
            </a:extLst>
          </p:cNvPr>
          <p:cNvSpPr/>
          <p:nvPr/>
        </p:nvSpPr>
        <p:spPr>
          <a:xfrm>
            <a:off x="420685" y="4508654"/>
            <a:ext cx="1171575" cy="23513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5" name="그림 14" descr="텍스트, 스크린샷, 번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7BFD313-8B5D-175C-8B8B-E8466D4CA5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79" y="1164376"/>
            <a:ext cx="5136942" cy="3189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515419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026FD-956E-9B39-79D7-5D3EF27AC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BD42A422-8322-AB85-D6BB-78780C247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F3FF9F0-6087-FF04-C292-B0280DE86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04717B4-329F-B243-63F9-35FA4A96B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6ED209E-3E5F-5E58-D777-EDEA46A52B9B}"/>
              </a:ext>
            </a:extLst>
          </p:cNvPr>
          <p:cNvSpPr txBox="1"/>
          <p:nvPr/>
        </p:nvSpPr>
        <p:spPr>
          <a:xfrm>
            <a:off x="296861" y="7108647"/>
            <a:ext cx="6238598" cy="5739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담당자관리 </a:t>
            </a:r>
            <a:r>
              <a:rPr lang="en-US" altLang="ko-KR" sz="1100" b="1" dirty="0"/>
              <a:t>&gt; </a:t>
            </a:r>
            <a:r>
              <a:rPr lang="ko-KR" altLang="en-US" sz="1100" b="1" dirty="0" err="1"/>
              <a:t>교강사</a:t>
            </a:r>
            <a:r>
              <a:rPr lang="ko-KR" altLang="en-US" sz="1100" b="1" dirty="0"/>
              <a:t> 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</a:t>
            </a:r>
            <a:r>
              <a:rPr lang="en-US" altLang="ko-KR" sz="1100" dirty="0"/>
              <a:t>-   </a:t>
            </a:r>
            <a:r>
              <a:rPr lang="ko-KR" altLang="en-US" sz="1100" dirty="0"/>
              <a:t>내용전문가 입니다</a:t>
            </a:r>
            <a:r>
              <a:rPr lang="en-US" altLang="ko-KR" sz="1100" dirty="0"/>
              <a:t>.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023413ED-4F88-D514-FD0A-E0C247F2D386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3FEBC306-BCDE-0EAA-1BD9-AAC4BFBFC147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 descr="텍스트, 스크린샷, 소프트웨어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58757F5-6C72-8481-BE42-CC696A536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983965"/>
            <a:ext cx="4822543" cy="1685857"/>
          </a:xfrm>
          <a:prstGeom prst="rect">
            <a:avLst/>
          </a:prstGeom>
        </p:spPr>
      </p:pic>
      <p:pic>
        <p:nvPicPr>
          <p:cNvPr id="10" name="그림 9" descr="스크린샷, 텍스트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009BCF9-601D-C155-97B9-C9FFE481E0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1598910"/>
            <a:ext cx="1419223" cy="5509737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72F8D9EC-E694-C63A-493A-6ADEC22A66B0}"/>
              </a:ext>
            </a:extLst>
          </p:cNvPr>
          <p:cNvSpPr/>
          <p:nvPr/>
        </p:nvSpPr>
        <p:spPr>
          <a:xfrm>
            <a:off x="423774" y="4745543"/>
            <a:ext cx="1171575" cy="23513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5311A27F-8A94-1CDE-076A-44DCC1A7CE52}"/>
              </a:ext>
            </a:extLst>
          </p:cNvPr>
          <p:cNvGrpSpPr/>
          <p:nvPr/>
        </p:nvGrpSpPr>
        <p:grpSpPr>
          <a:xfrm rot="369026" flipH="1">
            <a:off x="6195385" y="2562822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F3A8EE56-211D-605D-8F40-8A7873089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D9745CDF-8448-8836-AD99-5BE6B4CCD7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4B7BEBE0-BD11-053B-869F-56DDCBCFD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65FE7ABF-ECEC-AC6A-E8DC-6B6F84109C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4" name="그림 13" descr="텍스트, 소프트웨어, 번호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1AEEA0A-75C3-962A-8814-2FCAA0F732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217" y="1598910"/>
            <a:ext cx="4822543" cy="2469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602804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E0B3C-7934-A66B-E2B9-187067103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232C77ED-AF90-7188-9928-B53C31EA8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C655D59-9C70-91CB-256A-4B9C6E35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50196A5-11D3-0376-BA8C-BA4AEAD14E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FA37FCB-8873-72D6-1C9C-D9F61DC86189}"/>
              </a:ext>
            </a:extLst>
          </p:cNvPr>
          <p:cNvSpPr txBox="1"/>
          <p:nvPr/>
        </p:nvSpPr>
        <p:spPr>
          <a:xfrm>
            <a:off x="296861" y="7060595"/>
            <a:ext cx="6238598" cy="5757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b="1" dirty="0"/>
              <a:t>1. </a:t>
            </a:r>
            <a:r>
              <a:rPr lang="ko-KR" altLang="en-US" sz="1100" b="1" dirty="0"/>
              <a:t>결재관리 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결재내역관리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</a:t>
            </a:r>
            <a:r>
              <a:rPr lang="en-US" altLang="ko-KR" sz="1100" dirty="0"/>
              <a:t>-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6EC94E7-412A-D5D2-5D11-A1F24A2EDD8C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4DDBCC66-E4BF-BD35-9B82-A3B2A4FA0871}"/>
              </a:ext>
            </a:extLst>
          </p:cNvPr>
          <p:cNvSpPr/>
          <p:nvPr/>
        </p:nvSpPr>
        <p:spPr>
          <a:xfrm>
            <a:off x="7664298" y="3837611"/>
            <a:ext cx="4691531" cy="7363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79A0D849-C98E-887D-18D6-C16F764D24F4}"/>
              </a:ext>
            </a:extLst>
          </p:cNvPr>
          <p:cNvGrpSpPr/>
          <p:nvPr/>
        </p:nvGrpSpPr>
        <p:grpSpPr>
          <a:xfrm rot="369026" flipH="1">
            <a:off x="9487793" y="2432415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46DA8967-DED0-2AEF-BC40-B2FD1801F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0F4F3441-7D4A-A522-DC6A-4130A4B0E4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DB6CE9B4-CA07-AF8E-5B7A-350818CE4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4E4CBB7C-1FD5-F30C-95E2-431F27B084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6" name="그림 5" descr="텍스트, 스크린샷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5FB9653-955E-3DA4-33B8-8BF09CEF4B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1646962"/>
            <a:ext cx="1419225" cy="4366638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4A6B7CC4-7CE0-AD23-9F36-7BE8B9B5744C}"/>
              </a:ext>
            </a:extLst>
          </p:cNvPr>
          <p:cNvSpPr/>
          <p:nvPr/>
        </p:nvSpPr>
        <p:spPr>
          <a:xfrm>
            <a:off x="420685" y="4573968"/>
            <a:ext cx="1171575" cy="23513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텍스트, 스크린샷, 라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C4C37E8-A01F-7E67-E13A-382103CE5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86" y="983965"/>
            <a:ext cx="4819373" cy="170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9369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94923-4113-68EE-8C6B-6316072F3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F8288EB5-DA88-069B-9FCA-7594CC6CE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27469AE-1125-DDCA-631D-44DBA530C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B80FBD1-7998-C068-86A7-F8979E095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02B4BBE-2D69-2ADD-0760-6782A7C58D18}"/>
              </a:ext>
            </a:extLst>
          </p:cNvPr>
          <p:cNvSpPr txBox="1"/>
          <p:nvPr/>
        </p:nvSpPr>
        <p:spPr>
          <a:xfrm>
            <a:off x="309701" y="8809873"/>
            <a:ext cx="6238598" cy="5757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시스템관리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기본설정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기본정보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    </a:t>
            </a:r>
            <a:r>
              <a:rPr lang="en-US" altLang="ko-KR" sz="1100" dirty="0"/>
              <a:t>- “</a:t>
            </a:r>
            <a:r>
              <a:rPr lang="en-US" altLang="ko-KR" sz="1100" dirty="0">
                <a:highlight>
                  <a:srgbClr val="FFFF00"/>
                </a:highlight>
              </a:rPr>
              <a:t>LMS </a:t>
            </a:r>
            <a:r>
              <a:rPr lang="ko-KR" altLang="en-US" sz="1100" dirty="0">
                <a:highlight>
                  <a:srgbClr val="FFFF00"/>
                </a:highlight>
              </a:rPr>
              <a:t>기본 설정화면 구성</a:t>
            </a:r>
            <a:r>
              <a:rPr lang="en-US" altLang="ko-KR" sz="1100" dirty="0"/>
              <a:t>” </a:t>
            </a:r>
            <a:r>
              <a:rPr lang="ko-KR" altLang="en-US" sz="1100" dirty="0"/>
              <a:t>내용 참고하세요</a:t>
            </a:r>
            <a:r>
              <a:rPr lang="en-US" altLang="ko-KR" sz="1100" dirty="0"/>
              <a:t>.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6A791312-0202-F525-0912-51DBEC0F441B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30A64ACB-38CE-F7CF-C605-AF29A0BD9D8A}"/>
              </a:ext>
            </a:extLst>
          </p:cNvPr>
          <p:cNvGrpSpPr/>
          <p:nvPr/>
        </p:nvGrpSpPr>
        <p:grpSpPr>
          <a:xfrm rot="369026" flipH="1">
            <a:off x="9487793" y="2432415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707DD7AF-5AE2-FBB5-A77D-C8455C8DF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2FFE4003-8E7A-B769-3354-3631204B3D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80C417F3-A07B-F3BF-C865-D0E54E8F1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1C7FAB9B-5546-E36E-16AE-CCADE045D0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6" name="그림 5" descr="멀티미디어 소프트웨어, 소프트웨어, 그래픽 소프트웨어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2CA22BD-8C3A-1A85-6A07-959FF4250D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15" y="1646962"/>
            <a:ext cx="1419225" cy="7162911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9641F7E4-04E4-135F-CBC2-E03BBB253488}"/>
              </a:ext>
            </a:extLst>
          </p:cNvPr>
          <p:cNvSpPr/>
          <p:nvPr/>
        </p:nvSpPr>
        <p:spPr>
          <a:xfrm>
            <a:off x="394113" y="5592871"/>
            <a:ext cx="1171575" cy="23513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3" name="그림 12" descr="텍스트, 스크린샷, 소프트웨어, 운영 체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D17A2B4-68C4-4464-157E-13E1C20AC6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918" y="978057"/>
            <a:ext cx="4822381" cy="7831816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7717C605-C8B3-F272-2FD1-629B3E2FECE2}"/>
              </a:ext>
            </a:extLst>
          </p:cNvPr>
          <p:cNvSpPr/>
          <p:nvPr/>
        </p:nvSpPr>
        <p:spPr>
          <a:xfrm>
            <a:off x="1715640" y="978057"/>
            <a:ext cx="813496" cy="22493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945796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DF2DD-66CC-69FC-0DCA-C2C3E8CC1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6C60414C-18F6-8ED3-6F49-7E4B9BA13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D583DAE-B912-8BFA-57BC-20E995E19A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DAF5E2D-D275-6996-BA0F-BE3B269F6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FD654DC-A9A8-478D-8B9B-0A7903D77C2F}"/>
              </a:ext>
            </a:extLst>
          </p:cNvPr>
          <p:cNvSpPr txBox="1"/>
          <p:nvPr/>
        </p:nvSpPr>
        <p:spPr>
          <a:xfrm>
            <a:off x="309701" y="8809873"/>
            <a:ext cx="6238598" cy="5757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시스템관리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기본설정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설정정보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    </a:t>
            </a:r>
            <a:r>
              <a:rPr lang="en-US" altLang="ko-KR" sz="1100" dirty="0"/>
              <a:t>- “</a:t>
            </a:r>
            <a:r>
              <a:rPr lang="en-US" altLang="ko-KR" sz="1100" dirty="0">
                <a:highlight>
                  <a:srgbClr val="FFFF00"/>
                </a:highlight>
              </a:rPr>
              <a:t>LMS </a:t>
            </a:r>
            <a:r>
              <a:rPr lang="ko-KR" altLang="en-US" sz="1100" dirty="0">
                <a:highlight>
                  <a:srgbClr val="FFFF00"/>
                </a:highlight>
              </a:rPr>
              <a:t>기본 설정화면 구성</a:t>
            </a:r>
            <a:r>
              <a:rPr lang="en-US" altLang="ko-KR" sz="1100" dirty="0"/>
              <a:t>” </a:t>
            </a:r>
            <a:r>
              <a:rPr lang="ko-KR" altLang="en-US" sz="1100" dirty="0"/>
              <a:t>내용 참고하세요</a:t>
            </a:r>
            <a:r>
              <a:rPr lang="en-US" altLang="ko-KR" sz="1100" dirty="0"/>
              <a:t>.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AA9A43AE-800E-9460-0973-90D1AD4C64E5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7909E67B-795B-962C-9BC6-62BCA1C60582}"/>
              </a:ext>
            </a:extLst>
          </p:cNvPr>
          <p:cNvGrpSpPr/>
          <p:nvPr/>
        </p:nvGrpSpPr>
        <p:grpSpPr>
          <a:xfrm rot="369026" flipH="1">
            <a:off x="9487793" y="2432415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DE7A5A07-710E-EC16-4D19-9B01A819E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762E5DA6-8356-CFCA-45BE-44C5C5C3F7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77DAB68A-B679-6B5C-1916-4B5A7C954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EE2007CD-A1D2-B073-52D4-41BD4711F2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6" name="그림 5" descr="멀티미디어 소프트웨어, 소프트웨어, 그래픽 소프트웨어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037B0B8-64F0-E0C8-3223-D3D9D4014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15" y="1646962"/>
            <a:ext cx="1419225" cy="7162911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2F08EDB5-0A78-AF7F-71FA-3CF39EAE9B64}"/>
              </a:ext>
            </a:extLst>
          </p:cNvPr>
          <p:cNvSpPr/>
          <p:nvPr/>
        </p:nvSpPr>
        <p:spPr>
          <a:xfrm>
            <a:off x="394113" y="5579808"/>
            <a:ext cx="1171575" cy="23513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 descr="텍스트, 스크린샷, 소프트웨어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3438971-31DC-130A-7757-A5B4427081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638" y="983965"/>
            <a:ext cx="4832661" cy="5469086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0C26D361-9B34-9541-AAC7-24EBD3319128}"/>
              </a:ext>
            </a:extLst>
          </p:cNvPr>
          <p:cNvSpPr/>
          <p:nvPr/>
        </p:nvSpPr>
        <p:spPr>
          <a:xfrm>
            <a:off x="1716220" y="1202995"/>
            <a:ext cx="813496" cy="22493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094456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826D2-4610-E05C-2DE4-67442AEFB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282BCB05-56C5-520D-81C4-ACA12A9E6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98F6A7F-362A-A482-087A-5CB6414BC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4035124-DDDA-61ED-9A23-806CF6902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2666A2-0CE8-65DA-9444-1410D7C82EE1}"/>
              </a:ext>
            </a:extLst>
          </p:cNvPr>
          <p:cNvSpPr txBox="1"/>
          <p:nvPr/>
        </p:nvSpPr>
        <p:spPr>
          <a:xfrm>
            <a:off x="309701" y="7289075"/>
            <a:ext cx="6238598" cy="5757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시스템관리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배너관리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    </a:t>
            </a:r>
            <a:r>
              <a:rPr lang="en-US" altLang="ko-KR" sz="1100" dirty="0"/>
              <a:t>- “</a:t>
            </a:r>
            <a:r>
              <a:rPr lang="en-US" altLang="ko-KR" sz="1100" dirty="0">
                <a:highlight>
                  <a:srgbClr val="FFFF00"/>
                </a:highlight>
              </a:rPr>
              <a:t>LMS </a:t>
            </a:r>
            <a:r>
              <a:rPr lang="ko-KR" altLang="en-US" sz="1100" dirty="0">
                <a:highlight>
                  <a:srgbClr val="FFFF00"/>
                </a:highlight>
              </a:rPr>
              <a:t>기본 설정화면 구성</a:t>
            </a:r>
            <a:r>
              <a:rPr lang="en-US" altLang="ko-KR" sz="1100" dirty="0"/>
              <a:t>” </a:t>
            </a:r>
            <a:r>
              <a:rPr lang="ko-KR" altLang="en-US" sz="1100" dirty="0"/>
              <a:t>내용 참고하세요</a:t>
            </a:r>
            <a:r>
              <a:rPr lang="en-US" altLang="ko-KR" sz="1100" dirty="0"/>
              <a:t>.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66DD887D-F4DC-9E24-CFFE-AFB2C82939C2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2D697976-C4E2-56F1-8763-BA5AB3266B5C}"/>
              </a:ext>
            </a:extLst>
          </p:cNvPr>
          <p:cNvGrpSpPr/>
          <p:nvPr/>
        </p:nvGrpSpPr>
        <p:grpSpPr>
          <a:xfrm rot="369026" flipH="1">
            <a:off x="9487793" y="2432415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2C925B6D-0967-CAB9-BAC8-01A5B67DD3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62FC2542-A1B1-30F6-13C4-F343F84A0F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A492C19A-D8CF-A3DD-5759-19DE0F2E9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AC3B8BAD-4C38-307C-0BF4-871552F7F3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ABE5936-C85E-7D4D-26D0-31336C9B07F1}"/>
              </a:ext>
            </a:extLst>
          </p:cNvPr>
          <p:cNvSpPr/>
          <p:nvPr/>
        </p:nvSpPr>
        <p:spPr>
          <a:xfrm>
            <a:off x="7947203" y="1478357"/>
            <a:ext cx="813496" cy="22493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 descr="소프트웨어, 멀티미디어 소프트웨어, 그래픽 소프트웨어, 텍스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CAD90B4-B748-48DF-C734-A0C9623220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75" y="1613861"/>
            <a:ext cx="1412111" cy="567521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7D50E03E-4831-42EE-F19B-3016391D2FFC}"/>
              </a:ext>
            </a:extLst>
          </p:cNvPr>
          <p:cNvSpPr/>
          <p:nvPr/>
        </p:nvSpPr>
        <p:spPr>
          <a:xfrm>
            <a:off x="462294" y="5107578"/>
            <a:ext cx="1171575" cy="2351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텍스트, 스크린샷, 소프트웨어, 컴퓨터 아이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695F863-C6AB-7A5E-43E0-2D4DC2761C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00" y="960905"/>
            <a:ext cx="4825099" cy="530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5664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83ADC-9F2F-F2CF-BD34-317C3C0AE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526AB5A-FFD3-61FA-F6B6-646EAD634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6D08FCE-554E-4CF0-F2DB-7BEDF3AC3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B68B012-B831-0D5D-14BA-6953CFDEFE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40E2F36-D42D-D4E1-6CCB-963FC4E8A6F7}"/>
              </a:ext>
            </a:extLst>
          </p:cNvPr>
          <p:cNvSpPr txBox="1"/>
          <p:nvPr/>
        </p:nvSpPr>
        <p:spPr>
          <a:xfrm>
            <a:off x="309701" y="7289075"/>
            <a:ext cx="6238598" cy="5757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시스템관리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문서 이미지관리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    </a:t>
            </a:r>
            <a:r>
              <a:rPr lang="en-US" altLang="ko-KR" sz="1100" dirty="0"/>
              <a:t>- “</a:t>
            </a:r>
            <a:r>
              <a:rPr lang="en-US" altLang="ko-KR" sz="1100" dirty="0">
                <a:highlight>
                  <a:srgbClr val="FFFF00"/>
                </a:highlight>
              </a:rPr>
              <a:t>LMS </a:t>
            </a:r>
            <a:r>
              <a:rPr lang="ko-KR" altLang="en-US" sz="1100" dirty="0">
                <a:highlight>
                  <a:srgbClr val="FFFF00"/>
                </a:highlight>
              </a:rPr>
              <a:t>기본 설정화면 구성</a:t>
            </a:r>
            <a:r>
              <a:rPr lang="en-US" altLang="ko-KR" sz="1100" dirty="0"/>
              <a:t>” </a:t>
            </a:r>
            <a:r>
              <a:rPr lang="ko-KR" altLang="en-US" sz="1100" dirty="0"/>
              <a:t>내용 참고하세요</a:t>
            </a:r>
            <a:r>
              <a:rPr lang="en-US" altLang="ko-KR" sz="1100" dirty="0"/>
              <a:t>.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0DF003D9-FB04-823A-2A0D-E423BF17BB6B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ED8D36F5-2D8E-D3DC-9371-A4EEFB21E164}"/>
              </a:ext>
            </a:extLst>
          </p:cNvPr>
          <p:cNvGrpSpPr/>
          <p:nvPr/>
        </p:nvGrpSpPr>
        <p:grpSpPr>
          <a:xfrm rot="369026" flipH="1">
            <a:off x="9487793" y="2432415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13C51974-59AB-5DF6-4940-653838A10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DDBF7C43-36EF-7D0E-6A60-17392B8147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9CC1A7E1-D3E2-62FC-460F-62D779E49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3D76346F-1DFE-161A-2D1B-BB6C1EF684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8F60F258-8808-05AB-14EB-59A00696B862}"/>
              </a:ext>
            </a:extLst>
          </p:cNvPr>
          <p:cNvSpPr/>
          <p:nvPr/>
        </p:nvSpPr>
        <p:spPr>
          <a:xfrm>
            <a:off x="7947203" y="1478357"/>
            <a:ext cx="813496" cy="22493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 descr="스크린샷, 멀티미디어 소프트웨어, 그래픽 소프트웨어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5773566-73CA-DC7B-41A1-A65BB56CED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75" y="1649444"/>
            <a:ext cx="1412111" cy="5639632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954AF714-F74D-AD59-B559-F11B74B7A9A2}"/>
              </a:ext>
            </a:extLst>
          </p:cNvPr>
          <p:cNvSpPr/>
          <p:nvPr/>
        </p:nvSpPr>
        <p:spPr>
          <a:xfrm>
            <a:off x="420685" y="5057503"/>
            <a:ext cx="1171575" cy="2351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1" name="그림 10" descr="텍스트, 스크린샷, 소프트웨어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B0DDBF9-5627-83F0-4B34-0C2D2AD94B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86" y="983965"/>
            <a:ext cx="4832213" cy="375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90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A48A4-0863-9A49-F596-86D818458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87CD2A5A-8DBE-09C6-1FD0-DE397EA53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2F8DCBB-713A-509B-B944-0863DBEE8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63A1150-B831-05CA-D236-5777ADF820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219741E9-2F0D-8016-C8E5-2217C28074E9}"/>
              </a:ext>
            </a:extLst>
          </p:cNvPr>
          <p:cNvSpPr/>
          <p:nvPr/>
        </p:nvSpPr>
        <p:spPr>
          <a:xfrm>
            <a:off x="8910636" y="5267325"/>
            <a:ext cx="666749" cy="17145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B3107D5-A714-E7B3-3D26-6C3480FEF61C}"/>
              </a:ext>
            </a:extLst>
          </p:cNvPr>
          <p:cNvSpPr/>
          <p:nvPr/>
        </p:nvSpPr>
        <p:spPr>
          <a:xfrm>
            <a:off x="7231063" y="2627433"/>
            <a:ext cx="1417636" cy="23031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F3CC0F-A8D3-5EB5-0CA4-09B7FE97A4AA}"/>
              </a:ext>
            </a:extLst>
          </p:cNvPr>
          <p:cNvSpPr txBox="1"/>
          <p:nvPr/>
        </p:nvSpPr>
        <p:spPr>
          <a:xfrm>
            <a:off x="309701" y="6789803"/>
            <a:ext cx="6238598" cy="10835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/>
              <a:t>1.</a:t>
            </a:r>
            <a:r>
              <a:rPr lang="ko-KR" altLang="en-US" sz="1100" dirty="0"/>
              <a:t>엑셀정보다운로드</a:t>
            </a:r>
            <a:r>
              <a:rPr lang="en-US" altLang="ko-KR" sz="1100" dirty="0"/>
              <a:t>, </a:t>
            </a:r>
            <a:r>
              <a:rPr lang="ko-KR" altLang="en-US" sz="1100" dirty="0"/>
              <a:t>엑셀정보다운로드</a:t>
            </a:r>
            <a:r>
              <a:rPr lang="en-US" altLang="ko-KR" sz="1100" dirty="0"/>
              <a:t>[</a:t>
            </a:r>
            <a:r>
              <a:rPr lang="ko-KR" altLang="en-US" sz="1100" dirty="0"/>
              <a:t>주민번호 포함</a:t>
            </a:r>
            <a:r>
              <a:rPr lang="en-US" altLang="ko-KR" sz="1100" dirty="0"/>
              <a:t>]</a:t>
            </a:r>
          </a:p>
          <a:p>
            <a:pPr>
              <a:lnSpc>
                <a:spcPct val="150000"/>
              </a:lnSpc>
            </a:pPr>
            <a:r>
              <a:rPr lang="en-US" altLang="ko-KR" sz="1100" dirty="0"/>
              <a:t>   - </a:t>
            </a:r>
            <a:r>
              <a:rPr lang="ko-KR" altLang="en-US" sz="1100" dirty="0"/>
              <a:t> 회원정보 엑셀 다운로드시 다운로드 사유를 체크하여 </a:t>
            </a:r>
            <a:r>
              <a:rPr lang="en-US" altLang="ko-KR" sz="1100" dirty="0"/>
              <a:t>“</a:t>
            </a:r>
            <a:r>
              <a:rPr lang="ko-KR" altLang="en-US" sz="1100" b="1" dirty="0" err="1"/>
              <a:t>권한자</a:t>
            </a:r>
            <a:r>
              <a:rPr lang="en-US" altLang="ko-KR" sz="1100" dirty="0"/>
              <a:t>”</a:t>
            </a:r>
            <a:r>
              <a:rPr lang="ko-KR" altLang="en-US" sz="1100" dirty="0"/>
              <a:t> 승인 후 </a:t>
            </a:r>
            <a:r>
              <a:rPr lang="en-US" altLang="ko-KR" sz="1100" dirty="0"/>
              <a:t>1</a:t>
            </a:r>
            <a:r>
              <a:rPr lang="ko-KR" altLang="en-US" sz="1100" dirty="0"/>
              <a:t>회 다운로드 가능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 -  </a:t>
            </a:r>
            <a:r>
              <a:rPr lang="ko-KR" altLang="en-US" sz="1100" b="1" dirty="0"/>
              <a:t>시스템관리 </a:t>
            </a:r>
            <a:r>
              <a:rPr lang="en-US" altLang="ko-KR" sz="1100" b="1" dirty="0"/>
              <a:t>&gt; </a:t>
            </a:r>
            <a:r>
              <a:rPr lang="ko-KR" altLang="en-US" sz="1100" b="1" dirty="0"/>
              <a:t>개인정보 열람로그 </a:t>
            </a:r>
            <a:r>
              <a:rPr lang="ko-KR" altLang="en-US" sz="1100" dirty="0"/>
              <a:t>승인 가능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2.  </a:t>
            </a:r>
            <a:r>
              <a:rPr lang="ko-KR" altLang="en-US" sz="1100" dirty="0"/>
              <a:t>탈퇴 취소 가능</a:t>
            </a:r>
            <a:endParaRPr lang="en-US" altLang="ko-KR" sz="1100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C99E8DE-970C-162A-EB46-A93D700C5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1646034"/>
            <a:ext cx="1417637" cy="5159187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85F21B18-E0C1-5D36-339A-A0BBE5897F38}"/>
              </a:ext>
            </a:extLst>
          </p:cNvPr>
          <p:cNvSpPr/>
          <p:nvPr/>
        </p:nvSpPr>
        <p:spPr>
          <a:xfrm>
            <a:off x="419891" y="2627433"/>
            <a:ext cx="1171575" cy="2667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9C3252DD-CC79-22EF-6265-D690BE35E8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990600"/>
            <a:ext cx="4848221" cy="82964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D2FBF56-EC9D-A504-C6A9-D20F389DD0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1815816"/>
            <a:ext cx="4848221" cy="2197383"/>
          </a:xfrm>
          <a:prstGeom prst="rect">
            <a:avLst/>
          </a:prstGeom>
        </p:spPr>
      </p:pic>
      <p:pic>
        <p:nvPicPr>
          <p:cNvPr id="18" name="그림 17" descr="텍스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8BE77BC-1B99-6080-9351-FA395607DA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948" y="4013199"/>
            <a:ext cx="2838450" cy="853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그림 21" descr="텍스트, 스크린샷, 소프트웨어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D16CF5A-BB5B-17FD-88FD-9638C8DF8D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840" y="1405422"/>
            <a:ext cx="2724386" cy="1752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3" name="그룹 22">
            <a:extLst>
              <a:ext uri="{FF2B5EF4-FFF2-40B4-BE49-F238E27FC236}">
                <a16:creationId xmlns:a16="http://schemas.microsoft.com/office/drawing/2014/main" id="{0F3583D9-F2AB-3E21-1156-D86CD08B896E}"/>
              </a:ext>
            </a:extLst>
          </p:cNvPr>
          <p:cNvGrpSpPr/>
          <p:nvPr/>
        </p:nvGrpSpPr>
        <p:grpSpPr>
          <a:xfrm rot="21268831">
            <a:off x="2272612" y="3890997"/>
            <a:ext cx="211137" cy="404812"/>
            <a:chOff x="6756400" y="5259388"/>
            <a:chExt cx="685800" cy="941388"/>
          </a:xfrm>
        </p:grpSpPr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id="{BEB77681-0F42-66EF-CB82-F6BF8309C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E2B3AEAA-B632-EB0D-2C40-B21BBE09A3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32F38FDD-4AAF-183D-3910-B9C1FF4BC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2D7E54C1-C6B5-1D05-B563-A2A611CCBD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2F248D9A-D9EE-080B-BCE9-DE8226116241}"/>
              </a:ext>
            </a:extLst>
          </p:cNvPr>
          <p:cNvGrpSpPr/>
          <p:nvPr/>
        </p:nvGrpSpPr>
        <p:grpSpPr>
          <a:xfrm rot="21268831">
            <a:off x="6331021" y="2794518"/>
            <a:ext cx="211137" cy="404812"/>
            <a:chOff x="6756400" y="5259388"/>
            <a:chExt cx="685800" cy="941388"/>
          </a:xfrm>
        </p:grpSpPr>
        <p:sp>
          <p:nvSpPr>
            <p:cNvPr id="30" name="Freeform 242">
              <a:extLst>
                <a:ext uri="{FF2B5EF4-FFF2-40B4-BE49-F238E27FC236}">
                  <a16:creationId xmlns:a16="http://schemas.microsoft.com/office/drawing/2014/main" id="{859BEEAE-86BC-6031-120B-F1CFDA3F1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243">
              <a:extLst>
                <a:ext uri="{FF2B5EF4-FFF2-40B4-BE49-F238E27FC236}">
                  <a16:creationId xmlns:a16="http://schemas.microsoft.com/office/drawing/2014/main" id="{C0255A4D-48AF-FF9B-AD3F-5624F23899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350">
              <a:extLst>
                <a:ext uri="{FF2B5EF4-FFF2-40B4-BE49-F238E27FC236}">
                  <a16:creationId xmlns:a16="http://schemas.microsoft.com/office/drawing/2014/main" id="{978A7164-3DC1-B6D1-2514-8A7D502582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351">
              <a:extLst>
                <a:ext uri="{FF2B5EF4-FFF2-40B4-BE49-F238E27FC236}">
                  <a16:creationId xmlns:a16="http://schemas.microsoft.com/office/drawing/2014/main" id="{9DD48AC7-1087-6C75-FB73-80010630F3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807615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08068-EE4F-513B-1766-ABCCDF780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7A5191F4-802B-A458-3123-73B943575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D084D97-963C-A03C-BF1E-E0E2D8634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4E69B2D-E17A-0780-0477-F602140E09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B4E2D6C-3744-C1BD-4B62-9C19BD3B5387}"/>
              </a:ext>
            </a:extLst>
          </p:cNvPr>
          <p:cNvSpPr txBox="1"/>
          <p:nvPr/>
        </p:nvSpPr>
        <p:spPr>
          <a:xfrm>
            <a:off x="309701" y="7289075"/>
            <a:ext cx="6238598" cy="5757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시스템관리 </a:t>
            </a:r>
            <a:r>
              <a:rPr lang="en-US" altLang="ko-KR" sz="1100" b="1" dirty="0"/>
              <a:t>&gt;  </a:t>
            </a:r>
            <a:r>
              <a:rPr lang="ko-KR" altLang="en-US" sz="1100" b="1" dirty="0"/>
              <a:t>팝업관리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    </a:t>
            </a:r>
            <a:r>
              <a:rPr lang="en-US" altLang="ko-KR" sz="1100" dirty="0"/>
              <a:t>- “</a:t>
            </a:r>
            <a:r>
              <a:rPr lang="en-US" altLang="ko-KR" sz="1100" dirty="0">
                <a:highlight>
                  <a:srgbClr val="FFFF00"/>
                </a:highlight>
              </a:rPr>
              <a:t>LMS </a:t>
            </a:r>
            <a:r>
              <a:rPr lang="ko-KR" altLang="en-US" sz="1100" dirty="0">
                <a:highlight>
                  <a:srgbClr val="FFFF00"/>
                </a:highlight>
              </a:rPr>
              <a:t>기본 설정화면 구성</a:t>
            </a:r>
            <a:r>
              <a:rPr lang="en-US" altLang="ko-KR" sz="1100" dirty="0"/>
              <a:t>” </a:t>
            </a:r>
            <a:r>
              <a:rPr lang="ko-KR" altLang="en-US" sz="1100" dirty="0"/>
              <a:t>내용 참고하세요</a:t>
            </a:r>
            <a:r>
              <a:rPr lang="en-US" altLang="ko-KR" sz="1100" dirty="0"/>
              <a:t>.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ADDA659-709B-CD77-9F1B-BA9ABBDC9826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C60651AF-D75B-9C0F-8838-39DFC9D5564E}"/>
              </a:ext>
            </a:extLst>
          </p:cNvPr>
          <p:cNvSpPr/>
          <p:nvPr/>
        </p:nvSpPr>
        <p:spPr>
          <a:xfrm>
            <a:off x="7947203" y="1478357"/>
            <a:ext cx="813496" cy="22493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 descr="스크린샷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5875E05-F9F0-EB09-6948-90B2828E4E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75" y="1646962"/>
            <a:ext cx="1412111" cy="564211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92625707-D500-D276-5DDE-1854375B5EA3}"/>
              </a:ext>
            </a:extLst>
          </p:cNvPr>
          <p:cNvSpPr/>
          <p:nvPr/>
        </p:nvSpPr>
        <p:spPr>
          <a:xfrm>
            <a:off x="420685" y="5307874"/>
            <a:ext cx="1171575" cy="2351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텍스트, 스크린샷, 번호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C4DE5A4-3E13-2884-2DF4-CAA1228FEA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983965"/>
            <a:ext cx="4835383" cy="2174588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0118DA5A-56CA-6E54-1EDF-DC60C30BA7C7}"/>
              </a:ext>
            </a:extLst>
          </p:cNvPr>
          <p:cNvGrpSpPr/>
          <p:nvPr/>
        </p:nvGrpSpPr>
        <p:grpSpPr>
          <a:xfrm rot="369026" flipH="1">
            <a:off x="6195385" y="3002538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EF5A001B-FD4F-FEDC-6C8B-57C87CC63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DFB0464A-FE36-9165-D56B-FC3CFB7C4E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A3BDD8CC-6647-0082-7026-23C9DBC9FB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FD899468-F2FA-C089-3B75-DAFEF5DCB4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4" name="그림 13" descr="텍스트, 스크린샷, 도표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5B592DB-B4DF-4B94-DE9B-D9DEE2D441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00" y="3534042"/>
            <a:ext cx="4835383" cy="3379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015851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B9E77-0518-323B-909A-151C3027D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C347F7E8-DA03-AC19-7824-6C9652C21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74B8C31-348D-5E1C-1A7D-757EB0933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D1CBC82-AF34-26AB-B89A-204A576B0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A2DEA69-48D0-8F68-4592-B7590420D661}"/>
              </a:ext>
            </a:extLst>
          </p:cNvPr>
          <p:cNvSpPr txBox="1"/>
          <p:nvPr/>
        </p:nvSpPr>
        <p:spPr>
          <a:xfrm>
            <a:off x="309701" y="7289075"/>
            <a:ext cx="6238598" cy="5757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시스템관리 </a:t>
            </a:r>
            <a:r>
              <a:rPr lang="en-US" altLang="ko-KR" sz="1100" b="1" dirty="0"/>
              <a:t>&gt;  </a:t>
            </a:r>
            <a:r>
              <a:rPr lang="ko-KR" altLang="en-US" sz="1100" b="1" dirty="0"/>
              <a:t>개인정보 열람로그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    </a:t>
            </a:r>
            <a:r>
              <a:rPr lang="en-US" altLang="ko-KR" sz="1100" dirty="0"/>
              <a:t>- </a:t>
            </a:r>
            <a:r>
              <a:rPr lang="ko-KR" altLang="en-US" sz="1100" dirty="0"/>
              <a:t>개인정보 다운로드시 승인요청 창입니다</a:t>
            </a:r>
            <a:r>
              <a:rPr lang="en-US" altLang="ko-KR" sz="1100" dirty="0"/>
              <a:t>..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0DF91D87-B333-F7B4-6761-D0EE3DFAA524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10B38A8-06D8-FD8A-A3B9-48433A609E02}"/>
              </a:ext>
            </a:extLst>
          </p:cNvPr>
          <p:cNvSpPr/>
          <p:nvPr/>
        </p:nvSpPr>
        <p:spPr>
          <a:xfrm>
            <a:off x="7947203" y="1478357"/>
            <a:ext cx="813496" cy="22493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19F29645-FA75-0A8C-6306-DB96F41B998B}"/>
              </a:ext>
            </a:extLst>
          </p:cNvPr>
          <p:cNvGrpSpPr/>
          <p:nvPr/>
        </p:nvGrpSpPr>
        <p:grpSpPr>
          <a:xfrm rot="369026" flipH="1">
            <a:off x="8652179" y="4225902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5EAE220C-9294-E9C1-A63A-C24175118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8F7AF34B-1108-7659-9164-2AD3FD160A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8E578ACB-84AD-4603-CA8D-D92C9ACCE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485B654A-3679-0CDE-9D3B-3F26DA66C8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</p:grpSp>
      <p:pic>
        <p:nvPicPr>
          <p:cNvPr id="6" name="그림 5" descr="스크린샷, 멀티미디어 소프트웨어, 소프트웨어, 그래픽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7EAA2EB-AB2D-9259-0D95-A0F316E588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75" y="1646962"/>
            <a:ext cx="1412111" cy="564211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4E1B6AF7-FAE1-57F5-3EB9-E9CEE6611ED4}"/>
              </a:ext>
            </a:extLst>
          </p:cNvPr>
          <p:cNvSpPr/>
          <p:nvPr/>
        </p:nvSpPr>
        <p:spPr>
          <a:xfrm>
            <a:off x="420685" y="5490754"/>
            <a:ext cx="1171575" cy="2351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1" name="그림 10" descr="텍스트, 스크린샷, 번호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49B1A66-DCC6-6EEE-B06D-9D875B9112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86" y="957344"/>
            <a:ext cx="4825099" cy="399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5889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20BF5-58C1-51C7-A855-B44834143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CB738AAC-3575-C50C-0F7F-733A0164A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8B3CC8B-E27D-FCC2-A96D-B260F0B94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D881681-0C26-6800-BBC9-4BDD00B83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3EC5B41-C43A-BC59-625A-146252D9EFEB}"/>
              </a:ext>
            </a:extLst>
          </p:cNvPr>
          <p:cNvSpPr txBox="1"/>
          <p:nvPr/>
        </p:nvSpPr>
        <p:spPr>
          <a:xfrm>
            <a:off x="309701" y="7289075"/>
            <a:ext cx="6238598" cy="5757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시스템관리 </a:t>
            </a:r>
            <a:r>
              <a:rPr lang="en-US" altLang="ko-KR" sz="1100" b="1" dirty="0"/>
              <a:t>&gt;  </a:t>
            </a:r>
            <a:r>
              <a:rPr lang="ko-KR" altLang="en-US" sz="1100" b="1" dirty="0"/>
              <a:t>장애일지 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    </a:t>
            </a:r>
            <a:r>
              <a:rPr lang="en-US" altLang="ko-KR" sz="1100" dirty="0"/>
              <a:t>-  </a:t>
            </a:r>
            <a:r>
              <a:rPr lang="ko-KR" altLang="en-US" sz="1100" dirty="0" err="1"/>
              <a:t>운영중</a:t>
            </a:r>
            <a:r>
              <a:rPr lang="ko-KR" altLang="en-US" sz="1100" dirty="0"/>
              <a:t> 일어나는 장애에 관련된 내용을 기재하고  </a:t>
            </a:r>
            <a:r>
              <a:rPr lang="ko-KR" altLang="en-US" sz="1100" dirty="0" err="1"/>
              <a:t>관리합나다</a:t>
            </a:r>
            <a:r>
              <a:rPr lang="en-US" altLang="ko-KR" sz="1100" dirty="0"/>
              <a:t>.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095D1276-3387-9371-CB2D-BDDE071E2A6C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B65CD25-A762-85B6-EF66-B2969A9B8A2D}"/>
              </a:ext>
            </a:extLst>
          </p:cNvPr>
          <p:cNvSpPr/>
          <p:nvPr/>
        </p:nvSpPr>
        <p:spPr>
          <a:xfrm>
            <a:off x="7947203" y="1478357"/>
            <a:ext cx="813496" cy="22493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 descr="스크린샷, 멀티미디어 소프트웨어, 소프트웨어, 그래픽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C8E1532-F6B5-8303-3409-C70CA26755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75" y="1646962"/>
            <a:ext cx="1412111" cy="564211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54ED8F05-AF6F-7A09-DE79-50092DF0AB6F}"/>
              </a:ext>
            </a:extLst>
          </p:cNvPr>
          <p:cNvSpPr/>
          <p:nvPr/>
        </p:nvSpPr>
        <p:spPr>
          <a:xfrm>
            <a:off x="420685" y="5775499"/>
            <a:ext cx="1171575" cy="2351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텍스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5594403-D64A-70B1-0DD6-6B67613CEA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952500"/>
            <a:ext cx="4835383" cy="1570850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8B9BBAE0-0ED9-B5B7-DD67-0D1604FA6948}"/>
              </a:ext>
            </a:extLst>
          </p:cNvPr>
          <p:cNvGrpSpPr/>
          <p:nvPr/>
        </p:nvGrpSpPr>
        <p:grpSpPr>
          <a:xfrm rot="369026" flipH="1">
            <a:off x="6130638" y="2414519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23FD5EB6-8798-EEB8-388A-B9F4CBBF0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D92488FF-8AF3-A654-158A-7511FD4EB1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F06F032E-24BD-E6B9-A607-71D71D35E0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DA567D18-C9EB-B600-314E-16E7D80306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4" name="그림 13" descr="텍스트, 라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CE5ED28-F55D-38CC-E9EE-BD16C8D616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71" y="2863603"/>
            <a:ext cx="5881350" cy="2236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18726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9AD69-7BAF-32DC-7946-E87E2E9DC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D80CAAF6-5E3C-6B7E-22A4-64EF41FAC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B5A2704-219F-3AC4-9F4D-8D9D7E783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20B5E25-7037-10DD-ED3B-B3E4A8644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1CD75B7-F73D-4B2C-062F-3468146E0A0C}"/>
              </a:ext>
            </a:extLst>
          </p:cNvPr>
          <p:cNvSpPr txBox="1"/>
          <p:nvPr/>
        </p:nvSpPr>
        <p:spPr>
          <a:xfrm>
            <a:off x="309701" y="7289075"/>
            <a:ext cx="6238598" cy="5757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시스템관리 </a:t>
            </a:r>
            <a:r>
              <a:rPr lang="en-US" altLang="ko-KR" sz="1100" b="1" dirty="0"/>
              <a:t>&gt;  </a:t>
            </a:r>
            <a:r>
              <a:rPr lang="ko-KR" altLang="en-US" sz="1100" b="1" dirty="0"/>
              <a:t>메뉴관리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    </a:t>
            </a:r>
            <a:r>
              <a:rPr lang="en-US" altLang="ko-KR" sz="1100" dirty="0"/>
              <a:t>- “</a:t>
            </a:r>
            <a:r>
              <a:rPr lang="en-US" altLang="ko-KR" sz="1100" dirty="0">
                <a:highlight>
                  <a:srgbClr val="FFFF00"/>
                </a:highlight>
              </a:rPr>
              <a:t>LMS </a:t>
            </a:r>
            <a:r>
              <a:rPr lang="ko-KR" altLang="en-US" sz="1100" dirty="0">
                <a:highlight>
                  <a:srgbClr val="FFFF00"/>
                </a:highlight>
              </a:rPr>
              <a:t>기본 설정화면 구성</a:t>
            </a:r>
            <a:r>
              <a:rPr lang="en-US" altLang="ko-KR" sz="1100" dirty="0"/>
              <a:t>” </a:t>
            </a:r>
            <a:r>
              <a:rPr lang="ko-KR" altLang="en-US" sz="1100" dirty="0"/>
              <a:t>내용 참고하세요</a:t>
            </a:r>
            <a:r>
              <a:rPr lang="en-US" altLang="ko-KR" sz="1100" dirty="0"/>
              <a:t>.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86BCAA6-E9A9-F14A-B2A0-B47429D6B101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920BE025-1E59-D679-A97E-BB0FE57BED5C}"/>
              </a:ext>
            </a:extLst>
          </p:cNvPr>
          <p:cNvSpPr/>
          <p:nvPr/>
        </p:nvSpPr>
        <p:spPr>
          <a:xfrm>
            <a:off x="7947203" y="1478357"/>
            <a:ext cx="813496" cy="22493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7C853FF5-F623-29B9-8B0B-D7C7C543F21F}"/>
              </a:ext>
            </a:extLst>
          </p:cNvPr>
          <p:cNvGrpSpPr/>
          <p:nvPr/>
        </p:nvGrpSpPr>
        <p:grpSpPr>
          <a:xfrm rot="369026" flipH="1">
            <a:off x="8115852" y="2440835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038A4ADF-409F-A292-7D0C-04AA45759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74D040D0-A84F-2A73-4159-4486713734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AB8BB309-CE46-7412-691C-22FDA67CF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F594891B-6427-7DAF-EA7C-8D698C5D78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6" name="그림 5" descr="스크린샷, 멀티미디어 소프트웨어, 그래픽 소프트웨어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22A243-FB73-9191-8403-AB0FD963B7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1646962"/>
            <a:ext cx="1419225" cy="564211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4A02AF9-0F9E-E0EB-DC8A-44242B34BBC0}"/>
              </a:ext>
            </a:extLst>
          </p:cNvPr>
          <p:cNvSpPr/>
          <p:nvPr/>
        </p:nvSpPr>
        <p:spPr>
          <a:xfrm>
            <a:off x="420685" y="5906588"/>
            <a:ext cx="1171575" cy="2351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1" name="그림 10" descr="텍스트, 평행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DEEFA06-7C8D-3EB8-8874-FB4A5644F6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84" y="953588"/>
            <a:ext cx="4832215" cy="633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2499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096CB-DA21-51E7-C179-7F7193861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514181DC-A006-BBEA-B89A-F81900021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EEA7087-2800-C907-AFD1-04BD9437D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CEAAE95-784D-15A3-FD76-25A0CA774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F1A7083-3E31-F197-7969-DB18F796CCC4}"/>
              </a:ext>
            </a:extLst>
          </p:cNvPr>
          <p:cNvSpPr txBox="1"/>
          <p:nvPr/>
        </p:nvSpPr>
        <p:spPr>
          <a:xfrm>
            <a:off x="309701" y="7289075"/>
            <a:ext cx="6238598" cy="5757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시스템관리 </a:t>
            </a:r>
            <a:r>
              <a:rPr lang="en-US" altLang="ko-KR" sz="1100" b="1" dirty="0"/>
              <a:t>&gt;  </a:t>
            </a:r>
            <a:r>
              <a:rPr lang="ko-KR" altLang="en-US" sz="1100" b="1" dirty="0"/>
              <a:t>메뉴관리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    </a:t>
            </a:r>
            <a:r>
              <a:rPr lang="en-US" altLang="ko-KR" sz="1100" dirty="0"/>
              <a:t>- </a:t>
            </a:r>
            <a:r>
              <a:rPr lang="ko-KR" altLang="en-US" sz="1100" dirty="0"/>
              <a:t>구글엔진 검색기 안정한 사이트 인식하기위한 작업 창 입니다</a:t>
            </a:r>
            <a:r>
              <a:rPr lang="en-US" altLang="ko-KR" sz="1100" dirty="0"/>
              <a:t>..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64BA6F6C-59AA-96B7-D27B-B1F675FF9BD9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6D82A89A-54E1-A58C-B92C-87A2A3336B25}"/>
              </a:ext>
            </a:extLst>
          </p:cNvPr>
          <p:cNvSpPr/>
          <p:nvPr/>
        </p:nvSpPr>
        <p:spPr>
          <a:xfrm>
            <a:off x="7947203" y="1478357"/>
            <a:ext cx="813496" cy="22493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D0D7AB8-0AC7-AC17-83D0-EFE3BE8D5E76}"/>
              </a:ext>
            </a:extLst>
          </p:cNvPr>
          <p:cNvGrpSpPr/>
          <p:nvPr/>
        </p:nvGrpSpPr>
        <p:grpSpPr>
          <a:xfrm rot="369026" flipH="1">
            <a:off x="8115852" y="2440835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D12143B8-71FA-339E-141C-C55E07118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19A2127A-1907-49C1-D603-0C91C2AFC3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4E844442-C286-63C8-F77E-498C8BC73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06AE29BB-5859-EDCD-D41B-CD6E257453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0" name="그림 9" descr="스크린샷, 멀티미디어 소프트웨어, 소프트웨어, 그래픽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13CE589-913B-80C3-E3DB-29A9974979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1646962"/>
            <a:ext cx="1419223" cy="564211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37F8CF18-1282-C36F-5BD9-573452263E52}"/>
              </a:ext>
            </a:extLst>
          </p:cNvPr>
          <p:cNvSpPr/>
          <p:nvPr/>
        </p:nvSpPr>
        <p:spPr>
          <a:xfrm>
            <a:off x="420685" y="6128658"/>
            <a:ext cx="1171575" cy="2351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3" name="그림 12" descr="텍스트, 스크린샷, 번호, 평행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56D4917-109E-97E6-7A09-1573043049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86" y="952500"/>
            <a:ext cx="4832213" cy="432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8277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228DD-01FD-84E9-2749-5CEEF7189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845553E9-ABA0-61AF-20A4-62A39C107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3F55E53-0E2F-4543-0517-77A970545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AA83BBF-270A-E114-DE32-9996E9D89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0FAF442-23C0-3EB7-8872-F2FF0555BAC9}"/>
              </a:ext>
            </a:extLst>
          </p:cNvPr>
          <p:cNvSpPr txBox="1"/>
          <p:nvPr/>
        </p:nvSpPr>
        <p:spPr>
          <a:xfrm>
            <a:off x="309701" y="7289075"/>
            <a:ext cx="6238598" cy="5757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시스템관리 </a:t>
            </a:r>
            <a:r>
              <a:rPr lang="en-US" altLang="ko-KR" sz="1100" b="1" dirty="0"/>
              <a:t>&gt;  </a:t>
            </a:r>
            <a:r>
              <a:rPr lang="ko-KR" altLang="en-US" sz="1100" b="1" dirty="0" err="1"/>
              <a:t>산인공</a:t>
            </a:r>
            <a:r>
              <a:rPr lang="ko-KR" altLang="en-US" sz="1100" b="1" dirty="0"/>
              <a:t> 소명자료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    </a:t>
            </a:r>
            <a:r>
              <a:rPr lang="en-US" altLang="ko-KR" sz="1100" dirty="0"/>
              <a:t>- </a:t>
            </a:r>
            <a:r>
              <a:rPr lang="ko-KR" altLang="en-US" sz="1100" dirty="0" err="1"/>
              <a:t>이몬에서</a:t>
            </a:r>
            <a:r>
              <a:rPr lang="ko-KR" altLang="en-US" sz="1100" dirty="0"/>
              <a:t> 다운로드 받은 소면 자료를 엑셀파일로 다운로드하여 업로드 하면 데이터 전송 됨</a:t>
            </a:r>
            <a:r>
              <a:rPr lang="en-US" altLang="ko-KR" sz="1100" dirty="0">
                <a:highlight>
                  <a:srgbClr val="00FFFF"/>
                </a:highlight>
              </a:rPr>
              <a:t>(</a:t>
            </a:r>
            <a:r>
              <a:rPr lang="ko-KR" altLang="en-US" sz="1100" dirty="0">
                <a:highlight>
                  <a:srgbClr val="00FFFF"/>
                </a:highlight>
              </a:rPr>
              <a:t>예정</a:t>
            </a:r>
            <a:r>
              <a:rPr lang="en-US" altLang="ko-KR" sz="1100" dirty="0">
                <a:highlight>
                  <a:srgbClr val="00FFFF"/>
                </a:highlight>
              </a:rPr>
              <a:t>)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F3EC611-567D-4AA7-7BC9-2B8B0EFAAC9F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8672A8FC-4D1E-7D6A-7CE5-7BF42338CD90}"/>
              </a:ext>
            </a:extLst>
          </p:cNvPr>
          <p:cNvSpPr/>
          <p:nvPr/>
        </p:nvSpPr>
        <p:spPr>
          <a:xfrm>
            <a:off x="7947203" y="1478357"/>
            <a:ext cx="813496" cy="22493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16119F8B-0DC4-0EA3-8B48-54523CBF041C}"/>
              </a:ext>
            </a:extLst>
          </p:cNvPr>
          <p:cNvGrpSpPr/>
          <p:nvPr/>
        </p:nvGrpSpPr>
        <p:grpSpPr>
          <a:xfrm rot="369026" flipH="1">
            <a:off x="8115852" y="2440835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B02480E0-FED1-73F6-375B-FC169A403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930EC8DA-6AFB-4C2E-0633-B7B9836B1E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E1F039E3-9564-C913-E075-B03B026E5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D57A8B66-835E-FCB3-8636-7DC491D6B6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5" name="그림 4" descr="스크린샷, 멀티미디어 소프트웨어, 소프트웨어, 그래픽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EE10B6B-D5C0-C1EC-0D8F-DAEC80AD8B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75" y="1646962"/>
            <a:ext cx="1412111" cy="564211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ADEB6413-30CF-B92F-5536-66B83358FA8B}"/>
              </a:ext>
            </a:extLst>
          </p:cNvPr>
          <p:cNvSpPr/>
          <p:nvPr/>
        </p:nvSpPr>
        <p:spPr>
          <a:xfrm>
            <a:off x="420685" y="6361659"/>
            <a:ext cx="1171575" cy="2351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3" name="그림 12" descr="텍스트, 스크린샷, 라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01C9DB2-69C9-C8D2-CEEF-3CE2E2683C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51" y="955247"/>
            <a:ext cx="4827648" cy="17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9789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B77F6-3BD7-398F-9CB1-E2A83A753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2B296FDA-9323-251F-8FA0-8892374B3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C8405AA-CDDF-007F-4755-20E3CF120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5A1166E-2B4D-B8AD-EFE1-4BD260BC4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4715BB2-FB29-07E0-4CCB-DE894B6271A0}"/>
              </a:ext>
            </a:extLst>
          </p:cNvPr>
          <p:cNvSpPr txBox="1"/>
          <p:nvPr/>
        </p:nvSpPr>
        <p:spPr>
          <a:xfrm>
            <a:off x="309701" y="7289075"/>
            <a:ext cx="6238598" cy="5757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dirty="0"/>
              <a:t>시스템관리 </a:t>
            </a:r>
            <a:r>
              <a:rPr lang="en-US" altLang="ko-KR" sz="1100" b="1" dirty="0"/>
              <a:t>&gt;  </a:t>
            </a:r>
            <a:r>
              <a:rPr lang="ko-KR" altLang="en-US" sz="1100" b="1" dirty="0" err="1"/>
              <a:t>이몬</a:t>
            </a:r>
            <a:r>
              <a:rPr lang="en-US" altLang="ko-KR" sz="1100" b="1" dirty="0"/>
              <a:t>API &gt; </a:t>
            </a:r>
            <a:r>
              <a:rPr lang="ko-KR" altLang="en-US" sz="1100" b="1" dirty="0"/>
              <a:t>회원정보</a:t>
            </a:r>
            <a:r>
              <a:rPr lang="en-US" altLang="ko-KR" sz="1100" b="1" dirty="0"/>
              <a:t>, </a:t>
            </a:r>
            <a:r>
              <a:rPr lang="ko-KR" altLang="en-US" sz="1100" b="1" dirty="0"/>
              <a:t>회원로고</a:t>
            </a:r>
            <a:r>
              <a:rPr lang="en-US" altLang="ko-KR" sz="1100" b="1" dirty="0"/>
              <a:t>,</a:t>
            </a:r>
            <a:r>
              <a:rPr lang="ko-KR" altLang="en-US" sz="1100" b="1" dirty="0"/>
              <a:t>과정</a:t>
            </a:r>
            <a:r>
              <a:rPr lang="en-US" altLang="ko-KR" sz="1100" b="1" dirty="0"/>
              <a:t>,</a:t>
            </a:r>
            <a:r>
              <a:rPr lang="ko-KR" altLang="en-US" sz="1100" b="1" dirty="0"/>
              <a:t>수업</a:t>
            </a:r>
            <a:r>
              <a:rPr lang="en-US" altLang="ko-KR" sz="1100" b="1" dirty="0"/>
              <a:t>,</a:t>
            </a:r>
            <a:r>
              <a:rPr lang="ko-KR" altLang="en-US" sz="1100" b="1" dirty="0"/>
              <a:t>수강</a:t>
            </a:r>
            <a:r>
              <a:rPr lang="en-US" altLang="ko-KR" sz="1100" b="1" dirty="0"/>
              <a:t>,</a:t>
            </a:r>
            <a:r>
              <a:rPr lang="ko-KR" altLang="en-US" sz="1100" b="1" dirty="0"/>
              <a:t>성적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    </a:t>
            </a:r>
            <a:r>
              <a:rPr lang="en-US" altLang="ko-KR" sz="1100" dirty="0"/>
              <a:t>- </a:t>
            </a:r>
            <a:r>
              <a:rPr lang="ko-KR" altLang="en-US" sz="1100" dirty="0" err="1"/>
              <a:t>이몬과</a:t>
            </a:r>
            <a:r>
              <a:rPr lang="ko-KR" altLang="en-US" sz="1100" dirty="0"/>
              <a:t> </a:t>
            </a:r>
            <a:r>
              <a:rPr lang="ko-KR" altLang="en-US" sz="1100" dirty="0" err="1"/>
              <a:t>동일한테이불</a:t>
            </a:r>
            <a:r>
              <a:rPr lang="ko-KR" altLang="en-US" sz="1100" dirty="0"/>
              <a:t> 구성으로  데이터 전송 및 누적 데이터 확인</a:t>
            </a:r>
            <a:endParaRPr lang="en-US" altLang="ko-KR" sz="1100" dirty="0">
              <a:highlight>
                <a:srgbClr val="00FFFF"/>
              </a:highlight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492AB533-0E78-E57E-20F6-C4CA0F47B662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5915DC0C-E983-40AC-0557-0059961ED376}"/>
              </a:ext>
            </a:extLst>
          </p:cNvPr>
          <p:cNvSpPr/>
          <p:nvPr/>
        </p:nvSpPr>
        <p:spPr>
          <a:xfrm>
            <a:off x="7947203" y="1478357"/>
            <a:ext cx="813496" cy="22493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E0E48649-FC00-A27C-3051-59FA08FB15B9}"/>
              </a:ext>
            </a:extLst>
          </p:cNvPr>
          <p:cNvGrpSpPr/>
          <p:nvPr/>
        </p:nvGrpSpPr>
        <p:grpSpPr>
          <a:xfrm rot="369026" flipH="1">
            <a:off x="8115852" y="2440835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72766614-FE92-1F12-0243-E1929756E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06B0D07E-741A-A267-1AD8-77F01C9E4F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AEE7E9E3-9364-3181-B0AD-6E99D5796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565874C1-3A06-25EB-E5FE-C22E829746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4" name="그림 13" descr="스크린샷, 멀티미디어 소프트웨어, 소프트웨어, 그래픽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69066C0-ACA8-48FB-B1EB-FF10B5E4A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75" y="1649654"/>
            <a:ext cx="1412111" cy="5639422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30502B9B-29A7-6A9A-E183-61E84A801D82}"/>
              </a:ext>
            </a:extLst>
          </p:cNvPr>
          <p:cNvSpPr/>
          <p:nvPr/>
        </p:nvSpPr>
        <p:spPr>
          <a:xfrm>
            <a:off x="420685" y="5499510"/>
            <a:ext cx="1171575" cy="12138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8" name="그림 17" descr="텍스트, 스크린샷, 번호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D6DC2E7-B8A3-B69A-94B3-B6EFA8FAD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00" y="983965"/>
            <a:ext cx="4825099" cy="388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9408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59E95-E8FF-27C6-7DA4-B72FE993C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3B2B11E4-8B27-0B0E-CFD5-12FD37C04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0FD83F0-F20F-71E0-04AB-F11C22320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1D18766-22A3-0341-E413-55875C4D9E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0312ED3-1145-0C83-8AD6-9E525438246B}"/>
              </a:ext>
            </a:extLst>
          </p:cNvPr>
          <p:cNvSpPr txBox="1"/>
          <p:nvPr/>
        </p:nvSpPr>
        <p:spPr>
          <a:xfrm>
            <a:off x="309701" y="7289075"/>
            <a:ext cx="6238598" cy="3200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b="1" dirty="0"/>
              <a:t>1. </a:t>
            </a:r>
            <a:r>
              <a:rPr lang="ko-KR" altLang="en-US" sz="1100" b="1" dirty="0"/>
              <a:t>연수원관리  </a:t>
            </a:r>
            <a:r>
              <a:rPr lang="en-US" altLang="ko-KR" sz="1100" b="1" dirty="0"/>
              <a:t>&gt;  </a:t>
            </a:r>
            <a:r>
              <a:rPr lang="ko-KR" altLang="en-US" sz="1100" b="1" dirty="0"/>
              <a:t>연수원설정</a:t>
            </a:r>
            <a:endParaRPr lang="en-US" altLang="ko-KR" sz="1100" b="1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5B2137EE-F9EC-0799-8902-DDE7217B3142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67008C5D-86F6-44DE-1AC1-5C01464B0F44}"/>
              </a:ext>
            </a:extLst>
          </p:cNvPr>
          <p:cNvSpPr/>
          <p:nvPr/>
        </p:nvSpPr>
        <p:spPr>
          <a:xfrm>
            <a:off x="7947203" y="1478357"/>
            <a:ext cx="813496" cy="22493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 descr="텍스트, 소프트웨어, 멀티미디어 소프트웨어, 그래픽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BFACA97-E8BE-3BAA-B7EE-0EC5244BF2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75" y="1646962"/>
            <a:ext cx="1403215" cy="562306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E64F12DA-9F8D-F1A0-E5E3-73E2B012A564}"/>
              </a:ext>
            </a:extLst>
          </p:cNvPr>
          <p:cNvSpPr/>
          <p:nvPr/>
        </p:nvSpPr>
        <p:spPr>
          <a:xfrm>
            <a:off x="420685" y="5822188"/>
            <a:ext cx="1171575" cy="34253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그림 7" descr="텍스트, 스크린샷, 소프트웨어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54CA5C4-62C6-E53A-244C-46BAC18684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990600"/>
            <a:ext cx="4835383" cy="1987094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3778658C-AFDB-32C8-D53D-17C113A5248F}"/>
              </a:ext>
            </a:extLst>
          </p:cNvPr>
          <p:cNvGrpSpPr/>
          <p:nvPr/>
        </p:nvGrpSpPr>
        <p:grpSpPr>
          <a:xfrm rot="369026" flipH="1">
            <a:off x="6130638" y="2813388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14DA2098-CEE6-9070-2F42-B920A15E1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DA3E6AD3-4084-C2EA-0FB6-77A08C61B8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10122D4B-0649-4ED8-6882-6306E9708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331DE179-2AAA-8A19-20D5-662124E105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1" name="그림 10" descr="텍스트, 스크린샷, 도표, 운영 체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23EAF20-E7E4-E921-8C8A-A6D82DFD6CE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822" y="2303324"/>
            <a:ext cx="4270203" cy="4777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066981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70E52-9E43-456E-8796-D902CA56A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D1160FD1-F59D-B4D7-413C-7A709164A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81687AD4-D101-7532-5AD9-C8A3A249E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C595353-FD1B-6CA1-39CE-85190AEE2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C1BCA79-DE39-7685-BE0F-D80279CD9D49}"/>
              </a:ext>
            </a:extLst>
          </p:cNvPr>
          <p:cNvSpPr txBox="1"/>
          <p:nvPr/>
        </p:nvSpPr>
        <p:spPr>
          <a:xfrm>
            <a:off x="309701" y="7289075"/>
            <a:ext cx="6238598" cy="13374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b="1" dirty="0"/>
              <a:t>1. </a:t>
            </a:r>
            <a:r>
              <a:rPr lang="ko-KR" altLang="en-US" sz="1100" b="1" dirty="0"/>
              <a:t>연수원관리  </a:t>
            </a:r>
            <a:r>
              <a:rPr lang="en-US" altLang="ko-KR" sz="1100" b="1" dirty="0"/>
              <a:t>&gt;  </a:t>
            </a:r>
            <a:r>
              <a:rPr lang="ko-KR" altLang="en-US" sz="1100" b="1" dirty="0"/>
              <a:t>연수원설정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</a:t>
            </a:r>
            <a:r>
              <a:rPr lang="en-US" altLang="ko-KR" sz="1100" dirty="0"/>
              <a:t>-  </a:t>
            </a:r>
            <a:r>
              <a:rPr lang="ko-KR" altLang="en-US" sz="1100" dirty="0"/>
              <a:t>연수원</a:t>
            </a:r>
            <a:r>
              <a:rPr lang="en-US" altLang="ko-KR" sz="1100" dirty="0"/>
              <a:t>URL :  </a:t>
            </a:r>
            <a:r>
              <a:rPr lang="ko-KR" altLang="en-US" sz="1100" dirty="0" err="1"/>
              <a:t>사용하고자하는</a:t>
            </a:r>
            <a:r>
              <a:rPr lang="ko-KR" altLang="en-US" sz="1100" dirty="0"/>
              <a:t> </a:t>
            </a:r>
            <a:r>
              <a:rPr lang="en-US" altLang="ko-KR" sz="1100" dirty="0"/>
              <a:t>2</a:t>
            </a:r>
            <a:r>
              <a:rPr lang="ko-KR" altLang="en-US" sz="1100" dirty="0"/>
              <a:t>차도메인 설정 후 본 도메인을 넣어서 만드시면 됩니다</a:t>
            </a:r>
            <a:r>
              <a:rPr lang="en-US" altLang="ko-KR" sz="11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    </a:t>
            </a:r>
            <a:r>
              <a:rPr lang="en-US" altLang="ko-KR" sz="1100" b="1" dirty="0">
                <a:highlight>
                  <a:srgbClr val="00FFFF"/>
                </a:highlight>
              </a:rPr>
              <a:t>ex) sss001.iswsol.com</a:t>
            </a:r>
            <a:r>
              <a:rPr lang="ko-KR" altLang="en-US" sz="1100" b="1" dirty="0">
                <a:highlight>
                  <a:srgbClr val="00FFFF"/>
                </a:highlight>
              </a:rPr>
              <a:t>  </a:t>
            </a:r>
            <a:endParaRPr lang="en-US" altLang="ko-KR" sz="1100" b="1" dirty="0">
              <a:highlight>
                <a:srgbClr val="00FFFF"/>
              </a:highlight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 </a:t>
            </a:r>
            <a:r>
              <a:rPr lang="ko-KR" altLang="en-US" sz="1100" dirty="0"/>
              <a:t>구독시작일</a:t>
            </a:r>
            <a:r>
              <a:rPr lang="en-US" altLang="ko-KR" sz="1100" dirty="0"/>
              <a:t>, </a:t>
            </a:r>
            <a:r>
              <a:rPr lang="ko-KR" altLang="en-US" sz="1100" dirty="0"/>
              <a:t>구독종료일 </a:t>
            </a:r>
            <a:r>
              <a:rPr lang="en-US" altLang="ko-KR" sz="1100" dirty="0"/>
              <a:t>: </a:t>
            </a:r>
            <a:r>
              <a:rPr lang="ko-KR" altLang="en-US" sz="1100" dirty="0"/>
              <a:t>연수원페이지 유효 설정가능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b="1" dirty="0"/>
              <a:t> 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01F740D5-3A50-819D-6B4A-D75DD7C246F5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 descr="텍스트, 소프트웨어, 멀티미디어 소프트웨어, 그래픽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91AD92E-59B7-0DA4-383F-E0B8A929A2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75" y="1646962"/>
            <a:ext cx="1403215" cy="562306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9C43EE40-6BC5-2BB1-30BF-717BDC0320B7}"/>
              </a:ext>
            </a:extLst>
          </p:cNvPr>
          <p:cNvSpPr/>
          <p:nvPr/>
        </p:nvSpPr>
        <p:spPr>
          <a:xfrm>
            <a:off x="420685" y="5822188"/>
            <a:ext cx="1171575" cy="34253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477AEC0E-E9F7-6C42-46BB-A1E6FC74ACDA}"/>
              </a:ext>
            </a:extLst>
          </p:cNvPr>
          <p:cNvGrpSpPr/>
          <p:nvPr/>
        </p:nvGrpSpPr>
        <p:grpSpPr>
          <a:xfrm rot="369026" flipH="1">
            <a:off x="8530773" y="2499879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806A47F4-A5D3-7543-38CB-5AFAAE5F8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C39F9342-E84A-571E-09E7-3E4FAD66A2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2D574C76-870F-D986-FA1A-ED75C7EF0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4029ABDD-AD6B-C48E-F5C8-E777932C0E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6" name="그림 5" descr="텍스트, 스크린샷, 번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1E75B1B-842B-A25B-C37E-DA13D55CCE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812" y="953253"/>
            <a:ext cx="4826487" cy="3158009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9F9C9E9C-1BEC-1E6F-C479-19E56C868737}"/>
              </a:ext>
            </a:extLst>
          </p:cNvPr>
          <p:cNvSpPr/>
          <p:nvPr/>
        </p:nvSpPr>
        <p:spPr>
          <a:xfrm>
            <a:off x="3321559" y="1202993"/>
            <a:ext cx="1394132" cy="31229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텍스트, 스크린샷, 번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22DB1AD-F618-BAEB-43F4-D39FB835EC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325" y="1054867"/>
            <a:ext cx="4826487" cy="315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292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5610E-AC4F-BE3C-4EEB-12DB75E35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396649F0-D07B-2F09-88EA-121B9E209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617191"/>
            <a:ext cx="2232853" cy="33530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15715DF-4E5E-7866-E26D-AF3DE38C3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8" y="643862"/>
            <a:ext cx="388654" cy="327688"/>
          </a:xfrm>
          <a:prstGeom prst="rect">
            <a:avLst/>
          </a:prstGeom>
        </p:spPr>
      </p:pic>
      <p:pic>
        <p:nvPicPr>
          <p:cNvPr id="28" name="그림 27" descr="텍스트, 스크린샷, 폰트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706047B-1D7F-EDAF-FBFE-D91FD816D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" y="983965"/>
            <a:ext cx="1419225" cy="662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569C658-CEFC-8287-D1AE-2AEEAFB66BF3}"/>
              </a:ext>
            </a:extLst>
          </p:cNvPr>
          <p:cNvSpPr txBox="1"/>
          <p:nvPr/>
        </p:nvSpPr>
        <p:spPr>
          <a:xfrm>
            <a:off x="309701" y="7289075"/>
            <a:ext cx="6238598" cy="5757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b="1" dirty="0"/>
              <a:t>1. </a:t>
            </a:r>
            <a:r>
              <a:rPr lang="ko-KR" altLang="en-US" sz="1100" b="1" dirty="0"/>
              <a:t>연수원관리  </a:t>
            </a:r>
            <a:r>
              <a:rPr lang="en-US" altLang="ko-KR" sz="1100" b="1" dirty="0"/>
              <a:t>&gt;  </a:t>
            </a:r>
            <a:r>
              <a:rPr lang="ko-KR" altLang="en-US" sz="1100" b="1" dirty="0"/>
              <a:t>연수원설정</a:t>
            </a:r>
            <a:endParaRPr lang="en-US" altLang="ko-KR" sz="1100" b="1" dirty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  -   </a:t>
            </a:r>
            <a:r>
              <a:rPr lang="ko-KR" altLang="en-US" sz="1100" dirty="0"/>
              <a:t>구글엔진 검색 및 </a:t>
            </a:r>
            <a:r>
              <a:rPr lang="en-US" altLang="ko-KR" sz="1100" dirty="0"/>
              <a:t>URL</a:t>
            </a:r>
            <a:r>
              <a:rPr lang="ko-KR" altLang="en-US" sz="1100" dirty="0" err="1"/>
              <a:t>전달시</a:t>
            </a:r>
            <a:r>
              <a:rPr lang="ko-KR" altLang="en-US" sz="1100" dirty="0"/>
              <a:t> 네임</a:t>
            </a:r>
            <a:endParaRPr lang="en-US" altLang="ko-KR" sz="1100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E9C76EAD-117C-9A06-1B4B-F9E2EB4E38D8}"/>
              </a:ext>
            </a:extLst>
          </p:cNvPr>
          <p:cNvSpPr/>
          <p:nvPr/>
        </p:nvSpPr>
        <p:spPr>
          <a:xfrm>
            <a:off x="8999060" y="3320657"/>
            <a:ext cx="2659338" cy="1943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8E7C9ADB-5F23-AFC8-2089-863824B63BA4}"/>
              </a:ext>
            </a:extLst>
          </p:cNvPr>
          <p:cNvSpPr/>
          <p:nvPr/>
        </p:nvSpPr>
        <p:spPr>
          <a:xfrm>
            <a:off x="7947203" y="1478357"/>
            <a:ext cx="813496" cy="22493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 descr="텍스트, 소프트웨어, 멀티미디어 소프트웨어, 그래픽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329F4BF-4229-E6C2-3727-E6582D05F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75" y="1646962"/>
            <a:ext cx="1403215" cy="562306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380B8855-7FE9-F078-F949-333ACFD1708F}"/>
              </a:ext>
            </a:extLst>
          </p:cNvPr>
          <p:cNvSpPr/>
          <p:nvPr/>
        </p:nvSpPr>
        <p:spPr>
          <a:xfrm>
            <a:off x="420685" y="5822188"/>
            <a:ext cx="1171575" cy="34253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그림 7" descr="텍스트, 스크린샷, 소프트웨어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73CA478-973C-A666-308C-94605ED0C8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6" y="990600"/>
            <a:ext cx="4835383" cy="1987094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B5289330-1767-BC04-A357-6AFAC5E47E52}"/>
              </a:ext>
            </a:extLst>
          </p:cNvPr>
          <p:cNvGrpSpPr/>
          <p:nvPr/>
        </p:nvGrpSpPr>
        <p:grpSpPr>
          <a:xfrm rot="369026" flipH="1">
            <a:off x="5265843" y="2212498"/>
            <a:ext cx="217039" cy="404812"/>
            <a:chOff x="6756400" y="5259388"/>
            <a:chExt cx="685800" cy="941388"/>
          </a:xfrm>
        </p:grpSpPr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1D360200-F54C-3E96-3446-D7A8D877F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5275263"/>
              <a:ext cx="295275" cy="254000"/>
            </a:xfrm>
            <a:custGeom>
              <a:avLst/>
              <a:gdLst>
                <a:gd name="T0" fmla="*/ 132 w 263"/>
                <a:gd name="T1" fmla="*/ 75 h 227"/>
                <a:gd name="T2" fmla="*/ 172 w 263"/>
                <a:gd name="T3" fmla="*/ 9 h 227"/>
                <a:gd name="T4" fmla="*/ 197 w 263"/>
                <a:gd name="T5" fmla="*/ 2 h 227"/>
                <a:gd name="T6" fmla="*/ 225 w 263"/>
                <a:gd name="T7" fmla="*/ 8 h 227"/>
                <a:gd name="T8" fmla="*/ 246 w 263"/>
                <a:gd name="T9" fmla="*/ 25 h 227"/>
                <a:gd name="T10" fmla="*/ 258 w 263"/>
                <a:gd name="T11" fmla="*/ 49 h 227"/>
                <a:gd name="T12" fmla="*/ 263 w 263"/>
                <a:gd name="T13" fmla="*/ 78 h 227"/>
                <a:gd name="T14" fmla="*/ 135 w 263"/>
                <a:gd name="T15" fmla="*/ 227 h 227"/>
                <a:gd name="T16" fmla="*/ 0 w 263"/>
                <a:gd name="T17" fmla="*/ 76 h 227"/>
                <a:gd name="T18" fmla="*/ 7 w 263"/>
                <a:gd name="T19" fmla="*/ 40 h 227"/>
                <a:gd name="T20" fmla="*/ 27 w 263"/>
                <a:gd name="T21" fmla="*/ 11 h 227"/>
                <a:gd name="T22" fmla="*/ 61 w 263"/>
                <a:gd name="T23" fmla="*/ 0 h 227"/>
                <a:gd name="T24" fmla="*/ 87 w 263"/>
                <a:gd name="T25" fmla="*/ 4 h 227"/>
                <a:gd name="T26" fmla="*/ 105 w 263"/>
                <a:gd name="T27" fmla="*/ 16 h 227"/>
                <a:gd name="T28" fmla="*/ 117 w 263"/>
                <a:gd name="T29" fmla="*/ 31 h 227"/>
                <a:gd name="T30" fmla="*/ 126 w 263"/>
                <a:gd name="T31" fmla="*/ 48 h 227"/>
                <a:gd name="T32" fmla="*/ 132 w 263"/>
                <a:gd name="T33" fmla="*/ 7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27">
                  <a:moveTo>
                    <a:pt x="132" y="75"/>
                  </a:moveTo>
                  <a:cubicBezTo>
                    <a:pt x="132" y="72"/>
                    <a:pt x="143" y="25"/>
                    <a:pt x="172" y="9"/>
                  </a:cubicBezTo>
                  <a:cubicBezTo>
                    <a:pt x="180" y="4"/>
                    <a:pt x="188" y="2"/>
                    <a:pt x="197" y="2"/>
                  </a:cubicBezTo>
                  <a:cubicBezTo>
                    <a:pt x="208" y="2"/>
                    <a:pt x="217" y="4"/>
                    <a:pt x="225" y="8"/>
                  </a:cubicBezTo>
                  <a:cubicBezTo>
                    <a:pt x="233" y="12"/>
                    <a:pt x="240" y="18"/>
                    <a:pt x="246" y="25"/>
                  </a:cubicBezTo>
                  <a:cubicBezTo>
                    <a:pt x="252" y="32"/>
                    <a:pt x="256" y="40"/>
                    <a:pt x="258" y="49"/>
                  </a:cubicBezTo>
                  <a:cubicBezTo>
                    <a:pt x="261" y="59"/>
                    <a:pt x="263" y="68"/>
                    <a:pt x="263" y="78"/>
                  </a:cubicBezTo>
                  <a:cubicBezTo>
                    <a:pt x="263" y="216"/>
                    <a:pt x="137" y="227"/>
                    <a:pt x="135" y="227"/>
                  </a:cubicBezTo>
                  <a:cubicBezTo>
                    <a:pt x="133" y="227"/>
                    <a:pt x="0" y="206"/>
                    <a:pt x="0" y="76"/>
                  </a:cubicBezTo>
                  <a:cubicBezTo>
                    <a:pt x="0" y="63"/>
                    <a:pt x="3" y="51"/>
                    <a:pt x="7" y="40"/>
                  </a:cubicBezTo>
                  <a:cubicBezTo>
                    <a:pt x="11" y="29"/>
                    <a:pt x="18" y="19"/>
                    <a:pt x="27" y="11"/>
                  </a:cubicBezTo>
                  <a:cubicBezTo>
                    <a:pt x="35" y="4"/>
                    <a:pt x="47" y="0"/>
                    <a:pt x="61" y="0"/>
                  </a:cubicBezTo>
                  <a:cubicBezTo>
                    <a:pt x="71" y="0"/>
                    <a:pt x="80" y="1"/>
                    <a:pt x="87" y="4"/>
                  </a:cubicBezTo>
                  <a:cubicBezTo>
                    <a:pt x="94" y="7"/>
                    <a:pt x="100" y="11"/>
                    <a:pt x="105" y="16"/>
                  </a:cubicBezTo>
                  <a:cubicBezTo>
                    <a:pt x="110" y="21"/>
                    <a:pt x="114" y="26"/>
                    <a:pt x="117" y="31"/>
                  </a:cubicBezTo>
                  <a:cubicBezTo>
                    <a:pt x="121" y="37"/>
                    <a:pt x="124" y="43"/>
                    <a:pt x="126" y="48"/>
                  </a:cubicBezTo>
                  <a:lnTo>
                    <a:pt x="132" y="75"/>
                  </a:lnTo>
                  <a:close/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3">
              <a:extLst>
                <a:ext uri="{FF2B5EF4-FFF2-40B4-BE49-F238E27FC236}">
                  <a16:creationId xmlns:a16="http://schemas.microsoft.com/office/drawing/2014/main" id="{48BFB0C3-88C3-C2A1-64FE-21BABA064B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9388"/>
              <a:ext cx="327025" cy="285750"/>
            </a:xfrm>
            <a:custGeom>
              <a:avLst/>
              <a:gdLst>
                <a:gd name="T0" fmla="*/ 149 w 291"/>
                <a:gd name="T1" fmla="*/ 255 h 255"/>
                <a:gd name="T2" fmla="*/ 73 w 291"/>
                <a:gd name="T3" fmla="*/ 226 h 255"/>
                <a:gd name="T4" fmla="*/ 0 w 291"/>
                <a:gd name="T5" fmla="*/ 90 h 255"/>
                <a:gd name="T6" fmla="*/ 8 w 291"/>
                <a:gd name="T7" fmla="*/ 49 h 255"/>
                <a:gd name="T8" fmla="*/ 32 w 291"/>
                <a:gd name="T9" fmla="*/ 15 h 255"/>
                <a:gd name="T10" fmla="*/ 75 w 291"/>
                <a:gd name="T11" fmla="*/ 0 h 255"/>
                <a:gd name="T12" fmla="*/ 107 w 291"/>
                <a:gd name="T13" fmla="*/ 5 h 255"/>
                <a:gd name="T14" fmla="*/ 129 w 291"/>
                <a:gd name="T15" fmla="*/ 20 h 255"/>
                <a:gd name="T16" fmla="*/ 143 w 291"/>
                <a:gd name="T17" fmla="*/ 38 h 255"/>
                <a:gd name="T18" fmla="*/ 147 w 291"/>
                <a:gd name="T19" fmla="*/ 45 h 255"/>
                <a:gd name="T20" fmla="*/ 179 w 291"/>
                <a:gd name="T21" fmla="*/ 11 h 255"/>
                <a:gd name="T22" fmla="*/ 211 w 291"/>
                <a:gd name="T23" fmla="*/ 2 h 255"/>
                <a:gd name="T24" fmla="*/ 245 w 291"/>
                <a:gd name="T25" fmla="*/ 9 h 255"/>
                <a:gd name="T26" fmla="*/ 271 w 291"/>
                <a:gd name="T27" fmla="*/ 30 h 255"/>
                <a:gd name="T28" fmla="*/ 286 w 291"/>
                <a:gd name="T29" fmla="*/ 59 h 255"/>
                <a:gd name="T30" fmla="*/ 291 w 291"/>
                <a:gd name="T31" fmla="*/ 92 h 255"/>
                <a:gd name="T32" fmla="*/ 221 w 291"/>
                <a:gd name="T33" fmla="*/ 230 h 255"/>
                <a:gd name="T34" fmla="*/ 149 w 291"/>
                <a:gd name="T35" fmla="*/ 255 h 255"/>
                <a:gd name="T36" fmla="*/ 75 w 291"/>
                <a:gd name="T37" fmla="*/ 28 h 255"/>
                <a:gd name="T38" fmla="*/ 50 w 291"/>
                <a:gd name="T39" fmla="*/ 36 h 255"/>
                <a:gd name="T40" fmla="*/ 34 w 291"/>
                <a:gd name="T41" fmla="*/ 59 h 255"/>
                <a:gd name="T42" fmla="*/ 28 w 291"/>
                <a:gd name="T43" fmla="*/ 90 h 255"/>
                <a:gd name="T44" fmla="*/ 149 w 291"/>
                <a:gd name="T45" fmla="*/ 227 h 255"/>
                <a:gd name="T46" fmla="*/ 263 w 291"/>
                <a:gd name="T47" fmla="*/ 92 h 255"/>
                <a:gd name="T48" fmla="*/ 259 w 291"/>
                <a:gd name="T49" fmla="*/ 67 h 255"/>
                <a:gd name="T50" fmla="*/ 258 w 291"/>
                <a:gd name="T51" fmla="*/ 66 h 255"/>
                <a:gd name="T52" fmla="*/ 249 w 291"/>
                <a:gd name="T53" fmla="*/ 48 h 255"/>
                <a:gd name="T54" fmla="*/ 233 w 291"/>
                <a:gd name="T55" fmla="*/ 35 h 255"/>
                <a:gd name="T56" fmla="*/ 211 w 291"/>
                <a:gd name="T57" fmla="*/ 30 h 255"/>
                <a:gd name="T58" fmla="*/ 193 w 291"/>
                <a:gd name="T59" fmla="*/ 35 h 255"/>
                <a:gd name="T60" fmla="*/ 193 w 291"/>
                <a:gd name="T61" fmla="*/ 35 h 255"/>
                <a:gd name="T62" fmla="*/ 160 w 291"/>
                <a:gd name="T63" fmla="*/ 90 h 255"/>
                <a:gd name="T64" fmla="*/ 148 w 291"/>
                <a:gd name="T65" fmla="*/ 103 h 255"/>
                <a:gd name="T66" fmla="*/ 132 w 291"/>
                <a:gd name="T67" fmla="*/ 92 h 255"/>
                <a:gd name="T68" fmla="*/ 127 w 291"/>
                <a:gd name="T69" fmla="*/ 66 h 255"/>
                <a:gd name="T70" fmla="*/ 119 w 291"/>
                <a:gd name="T71" fmla="*/ 53 h 255"/>
                <a:gd name="T72" fmla="*/ 119 w 291"/>
                <a:gd name="T73" fmla="*/ 52 h 255"/>
                <a:gd name="T74" fmla="*/ 109 w 291"/>
                <a:gd name="T75" fmla="*/ 40 h 255"/>
                <a:gd name="T76" fmla="*/ 95 w 291"/>
                <a:gd name="T77" fmla="*/ 31 h 255"/>
                <a:gd name="T78" fmla="*/ 75 w 291"/>
                <a:gd name="T79" fmla="*/ 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1" h="255">
                  <a:moveTo>
                    <a:pt x="149" y="255"/>
                  </a:moveTo>
                  <a:cubicBezTo>
                    <a:pt x="145" y="255"/>
                    <a:pt x="109" y="249"/>
                    <a:pt x="73" y="226"/>
                  </a:cubicBezTo>
                  <a:cubicBezTo>
                    <a:pt x="40" y="205"/>
                    <a:pt x="0" y="164"/>
                    <a:pt x="0" y="90"/>
                  </a:cubicBezTo>
                  <a:cubicBezTo>
                    <a:pt x="0" y="77"/>
                    <a:pt x="3" y="64"/>
                    <a:pt x="8" y="49"/>
                  </a:cubicBezTo>
                  <a:cubicBezTo>
                    <a:pt x="13" y="36"/>
                    <a:pt x="21" y="24"/>
                    <a:pt x="32" y="15"/>
                  </a:cubicBezTo>
                  <a:cubicBezTo>
                    <a:pt x="42" y="5"/>
                    <a:pt x="58" y="0"/>
                    <a:pt x="75" y="0"/>
                  </a:cubicBezTo>
                  <a:cubicBezTo>
                    <a:pt x="88" y="0"/>
                    <a:pt x="98" y="2"/>
                    <a:pt x="107" y="5"/>
                  </a:cubicBezTo>
                  <a:cubicBezTo>
                    <a:pt x="115" y="9"/>
                    <a:pt x="123" y="14"/>
                    <a:pt x="129" y="20"/>
                  </a:cubicBezTo>
                  <a:cubicBezTo>
                    <a:pt x="135" y="26"/>
                    <a:pt x="139" y="32"/>
                    <a:pt x="143" y="38"/>
                  </a:cubicBezTo>
                  <a:cubicBezTo>
                    <a:pt x="145" y="40"/>
                    <a:pt x="146" y="43"/>
                    <a:pt x="147" y="45"/>
                  </a:cubicBezTo>
                  <a:cubicBezTo>
                    <a:pt x="155" y="32"/>
                    <a:pt x="165" y="19"/>
                    <a:pt x="179" y="11"/>
                  </a:cubicBezTo>
                  <a:cubicBezTo>
                    <a:pt x="189" y="5"/>
                    <a:pt x="199" y="2"/>
                    <a:pt x="211" y="2"/>
                  </a:cubicBezTo>
                  <a:cubicBezTo>
                    <a:pt x="224" y="2"/>
                    <a:pt x="235" y="4"/>
                    <a:pt x="245" y="9"/>
                  </a:cubicBezTo>
                  <a:cubicBezTo>
                    <a:pt x="254" y="14"/>
                    <a:pt x="263" y="21"/>
                    <a:pt x="271" y="30"/>
                  </a:cubicBezTo>
                  <a:cubicBezTo>
                    <a:pt x="278" y="38"/>
                    <a:pt x="283" y="48"/>
                    <a:pt x="286" y="59"/>
                  </a:cubicBezTo>
                  <a:cubicBezTo>
                    <a:pt x="288" y="69"/>
                    <a:pt x="291" y="80"/>
                    <a:pt x="291" y="92"/>
                  </a:cubicBezTo>
                  <a:cubicBezTo>
                    <a:pt x="291" y="170"/>
                    <a:pt x="253" y="210"/>
                    <a:pt x="221" y="230"/>
                  </a:cubicBezTo>
                  <a:cubicBezTo>
                    <a:pt x="189" y="251"/>
                    <a:pt x="154" y="255"/>
                    <a:pt x="149" y="255"/>
                  </a:cubicBezTo>
                  <a:close/>
                  <a:moveTo>
                    <a:pt x="75" y="28"/>
                  </a:moveTo>
                  <a:cubicBezTo>
                    <a:pt x="65" y="28"/>
                    <a:pt x="56" y="31"/>
                    <a:pt x="50" y="36"/>
                  </a:cubicBezTo>
                  <a:cubicBezTo>
                    <a:pt x="43" y="42"/>
                    <a:pt x="37" y="50"/>
                    <a:pt x="34" y="59"/>
                  </a:cubicBezTo>
                  <a:cubicBezTo>
                    <a:pt x="30" y="70"/>
                    <a:pt x="28" y="80"/>
                    <a:pt x="28" y="90"/>
                  </a:cubicBezTo>
                  <a:cubicBezTo>
                    <a:pt x="28" y="202"/>
                    <a:pt x="138" y="225"/>
                    <a:pt x="149" y="227"/>
                  </a:cubicBezTo>
                  <a:cubicBezTo>
                    <a:pt x="161" y="226"/>
                    <a:pt x="263" y="211"/>
                    <a:pt x="263" y="92"/>
                  </a:cubicBezTo>
                  <a:cubicBezTo>
                    <a:pt x="263" y="85"/>
                    <a:pt x="262" y="77"/>
                    <a:pt x="259" y="67"/>
                  </a:cubicBezTo>
                  <a:cubicBezTo>
                    <a:pt x="258" y="67"/>
                    <a:pt x="258" y="66"/>
                    <a:pt x="258" y="66"/>
                  </a:cubicBezTo>
                  <a:cubicBezTo>
                    <a:pt x="257" y="59"/>
                    <a:pt x="254" y="53"/>
                    <a:pt x="249" y="48"/>
                  </a:cubicBezTo>
                  <a:cubicBezTo>
                    <a:pt x="244" y="42"/>
                    <a:pt x="239" y="37"/>
                    <a:pt x="233" y="35"/>
                  </a:cubicBezTo>
                  <a:cubicBezTo>
                    <a:pt x="227" y="31"/>
                    <a:pt x="220" y="30"/>
                    <a:pt x="211" y="30"/>
                  </a:cubicBezTo>
                  <a:cubicBezTo>
                    <a:pt x="204" y="30"/>
                    <a:pt x="199" y="32"/>
                    <a:pt x="193" y="35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71" y="47"/>
                    <a:pt x="161" y="84"/>
                    <a:pt x="160" y="90"/>
                  </a:cubicBezTo>
                  <a:cubicBezTo>
                    <a:pt x="159" y="97"/>
                    <a:pt x="154" y="102"/>
                    <a:pt x="148" y="103"/>
                  </a:cubicBezTo>
                  <a:cubicBezTo>
                    <a:pt x="140" y="104"/>
                    <a:pt x="134" y="99"/>
                    <a:pt x="132" y="92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5" y="62"/>
                    <a:pt x="122" y="57"/>
                    <a:pt x="119" y="53"/>
                  </a:cubicBezTo>
                  <a:cubicBezTo>
                    <a:pt x="119" y="53"/>
                    <a:pt x="119" y="52"/>
                    <a:pt x="119" y="52"/>
                  </a:cubicBezTo>
                  <a:cubicBezTo>
                    <a:pt x="117" y="48"/>
                    <a:pt x="113" y="44"/>
                    <a:pt x="109" y="40"/>
                  </a:cubicBezTo>
                  <a:cubicBezTo>
                    <a:pt x="105" y="36"/>
                    <a:pt x="101" y="33"/>
                    <a:pt x="95" y="31"/>
                  </a:cubicBezTo>
                  <a:cubicBezTo>
                    <a:pt x="91" y="29"/>
                    <a:pt x="84" y="28"/>
                    <a:pt x="75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350">
              <a:extLst>
                <a:ext uri="{FF2B5EF4-FFF2-40B4-BE49-F238E27FC236}">
                  <a16:creationId xmlns:a16="http://schemas.microsoft.com/office/drawing/2014/main" id="{25863DC5-AA28-1390-7307-A4AFE9FDF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2275" y="5435601"/>
              <a:ext cx="654050" cy="749300"/>
            </a:xfrm>
            <a:custGeom>
              <a:avLst/>
              <a:gdLst>
                <a:gd name="T0" fmla="*/ 583 w 583"/>
                <a:gd name="T1" fmla="*/ 304 h 667"/>
                <a:gd name="T2" fmla="*/ 526 w 583"/>
                <a:gd name="T3" fmla="*/ 246 h 667"/>
                <a:gd name="T4" fmla="*/ 472 w 583"/>
                <a:gd name="T5" fmla="*/ 288 h 667"/>
                <a:gd name="T6" fmla="*/ 472 w 583"/>
                <a:gd name="T7" fmla="*/ 263 h 667"/>
                <a:gd name="T8" fmla="*/ 410 w 583"/>
                <a:gd name="T9" fmla="*/ 200 h 667"/>
                <a:gd name="T10" fmla="*/ 348 w 583"/>
                <a:gd name="T11" fmla="*/ 263 h 667"/>
                <a:gd name="T12" fmla="*/ 289 w 583"/>
                <a:gd name="T13" fmla="*/ 220 h 667"/>
                <a:gd name="T14" fmla="*/ 224 w 583"/>
                <a:gd name="T15" fmla="*/ 284 h 667"/>
                <a:gd name="T16" fmla="*/ 222 w 583"/>
                <a:gd name="T17" fmla="*/ 63 h 667"/>
                <a:gd name="T18" fmla="*/ 160 w 583"/>
                <a:gd name="T19" fmla="*/ 0 h 667"/>
                <a:gd name="T20" fmla="*/ 97 w 583"/>
                <a:gd name="T21" fmla="*/ 63 h 667"/>
                <a:gd name="T22" fmla="*/ 97 w 583"/>
                <a:gd name="T23" fmla="*/ 346 h 667"/>
                <a:gd name="T24" fmla="*/ 19 w 583"/>
                <a:gd name="T25" fmla="*/ 424 h 667"/>
                <a:gd name="T26" fmla="*/ 0 w 583"/>
                <a:gd name="T27" fmla="*/ 470 h 667"/>
                <a:gd name="T28" fmla="*/ 19 w 583"/>
                <a:gd name="T29" fmla="*/ 515 h 667"/>
                <a:gd name="T30" fmla="*/ 143 w 583"/>
                <a:gd name="T31" fmla="*/ 640 h 667"/>
                <a:gd name="T32" fmla="*/ 165 w 583"/>
                <a:gd name="T33" fmla="*/ 654 h 667"/>
                <a:gd name="T34" fmla="*/ 209 w 583"/>
                <a:gd name="T35" fmla="*/ 667 h 667"/>
                <a:gd name="T36" fmla="*/ 501 w 583"/>
                <a:gd name="T37" fmla="*/ 667 h 667"/>
                <a:gd name="T38" fmla="*/ 581 w 583"/>
                <a:gd name="T39" fmla="*/ 587 h 667"/>
                <a:gd name="T40" fmla="*/ 583 w 583"/>
                <a:gd name="T41" fmla="*/ 30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3" h="667">
                  <a:moveTo>
                    <a:pt x="583" y="304"/>
                  </a:moveTo>
                  <a:cubicBezTo>
                    <a:pt x="583" y="272"/>
                    <a:pt x="557" y="246"/>
                    <a:pt x="526" y="246"/>
                  </a:cubicBezTo>
                  <a:cubicBezTo>
                    <a:pt x="501" y="246"/>
                    <a:pt x="479" y="264"/>
                    <a:pt x="472" y="288"/>
                  </a:cubicBezTo>
                  <a:cubicBezTo>
                    <a:pt x="472" y="263"/>
                    <a:pt x="472" y="263"/>
                    <a:pt x="472" y="263"/>
                  </a:cubicBezTo>
                  <a:cubicBezTo>
                    <a:pt x="472" y="228"/>
                    <a:pt x="444" y="200"/>
                    <a:pt x="410" y="200"/>
                  </a:cubicBezTo>
                  <a:cubicBezTo>
                    <a:pt x="376" y="200"/>
                    <a:pt x="348" y="228"/>
                    <a:pt x="348" y="263"/>
                  </a:cubicBezTo>
                  <a:cubicBezTo>
                    <a:pt x="348" y="263"/>
                    <a:pt x="341" y="220"/>
                    <a:pt x="289" y="220"/>
                  </a:cubicBezTo>
                  <a:cubicBezTo>
                    <a:pt x="255" y="220"/>
                    <a:pt x="224" y="250"/>
                    <a:pt x="224" y="284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28"/>
                    <a:pt x="194" y="0"/>
                    <a:pt x="160" y="0"/>
                  </a:cubicBezTo>
                  <a:cubicBezTo>
                    <a:pt x="125" y="0"/>
                    <a:pt x="97" y="28"/>
                    <a:pt x="97" y="63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6" y="437"/>
                    <a:pt x="0" y="453"/>
                    <a:pt x="0" y="470"/>
                  </a:cubicBezTo>
                  <a:cubicBezTo>
                    <a:pt x="0" y="486"/>
                    <a:pt x="6" y="503"/>
                    <a:pt x="19" y="515"/>
                  </a:cubicBezTo>
                  <a:cubicBezTo>
                    <a:pt x="143" y="640"/>
                    <a:pt x="143" y="640"/>
                    <a:pt x="143" y="640"/>
                  </a:cubicBezTo>
                  <a:cubicBezTo>
                    <a:pt x="150" y="646"/>
                    <a:pt x="157" y="651"/>
                    <a:pt x="165" y="654"/>
                  </a:cubicBezTo>
                  <a:cubicBezTo>
                    <a:pt x="177" y="662"/>
                    <a:pt x="193" y="667"/>
                    <a:pt x="209" y="667"/>
                  </a:cubicBezTo>
                  <a:cubicBezTo>
                    <a:pt x="501" y="667"/>
                    <a:pt x="501" y="667"/>
                    <a:pt x="501" y="667"/>
                  </a:cubicBezTo>
                  <a:cubicBezTo>
                    <a:pt x="545" y="667"/>
                    <a:pt x="581" y="631"/>
                    <a:pt x="581" y="587"/>
                  </a:cubicBezTo>
                  <a:lnTo>
                    <a:pt x="583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351">
              <a:extLst>
                <a:ext uri="{FF2B5EF4-FFF2-40B4-BE49-F238E27FC236}">
                  <a16:creationId xmlns:a16="http://schemas.microsoft.com/office/drawing/2014/main" id="{4FC0E029-F660-3A7B-9F4E-18F7C6E418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6400" y="5421313"/>
              <a:ext cx="685800" cy="779463"/>
            </a:xfrm>
            <a:custGeom>
              <a:avLst/>
              <a:gdLst>
                <a:gd name="T0" fmla="*/ 540 w 611"/>
                <a:gd name="T1" fmla="*/ 246 h 695"/>
                <a:gd name="T2" fmla="*/ 498 w 611"/>
                <a:gd name="T3" fmla="*/ 260 h 695"/>
                <a:gd name="T4" fmla="*/ 424 w 611"/>
                <a:gd name="T5" fmla="*/ 200 h 695"/>
                <a:gd name="T6" fmla="*/ 357 w 611"/>
                <a:gd name="T7" fmla="*/ 240 h 695"/>
                <a:gd name="T8" fmla="*/ 303 w 611"/>
                <a:gd name="T9" fmla="*/ 220 h 695"/>
                <a:gd name="T10" fmla="*/ 251 w 611"/>
                <a:gd name="T11" fmla="*/ 240 h 695"/>
                <a:gd name="T12" fmla="*/ 250 w 611"/>
                <a:gd name="T13" fmla="*/ 77 h 695"/>
                <a:gd name="T14" fmla="*/ 174 w 611"/>
                <a:gd name="T15" fmla="*/ 0 h 695"/>
                <a:gd name="T16" fmla="*/ 97 w 611"/>
                <a:gd name="T17" fmla="*/ 77 h 695"/>
                <a:gd name="T18" fmla="*/ 97 w 611"/>
                <a:gd name="T19" fmla="*/ 353 h 695"/>
                <a:gd name="T20" fmla="*/ 97 w 611"/>
                <a:gd name="T21" fmla="*/ 354 h 695"/>
                <a:gd name="T22" fmla="*/ 23 w 611"/>
                <a:gd name="T23" fmla="*/ 428 h 695"/>
                <a:gd name="T24" fmla="*/ 0 w 611"/>
                <a:gd name="T25" fmla="*/ 484 h 695"/>
                <a:gd name="T26" fmla="*/ 23 w 611"/>
                <a:gd name="T27" fmla="*/ 539 h 695"/>
                <a:gd name="T28" fmla="*/ 147 w 611"/>
                <a:gd name="T29" fmla="*/ 664 h 695"/>
                <a:gd name="T30" fmla="*/ 148 w 611"/>
                <a:gd name="T31" fmla="*/ 665 h 695"/>
                <a:gd name="T32" fmla="*/ 173 w 611"/>
                <a:gd name="T33" fmla="*/ 681 h 695"/>
                <a:gd name="T34" fmla="*/ 223 w 611"/>
                <a:gd name="T35" fmla="*/ 695 h 695"/>
                <a:gd name="T36" fmla="*/ 515 w 611"/>
                <a:gd name="T37" fmla="*/ 695 h 695"/>
                <a:gd name="T38" fmla="*/ 609 w 611"/>
                <a:gd name="T39" fmla="*/ 601 h 695"/>
                <a:gd name="T40" fmla="*/ 611 w 611"/>
                <a:gd name="T41" fmla="*/ 318 h 695"/>
                <a:gd name="T42" fmla="*/ 540 w 611"/>
                <a:gd name="T43" fmla="*/ 246 h 695"/>
                <a:gd name="T44" fmla="*/ 581 w 611"/>
                <a:gd name="T45" fmla="*/ 601 h 695"/>
                <a:gd name="T46" fmla="*/ 515 w 611"/>
                <a:gd name="T47" fmla="*/ 667 h 695"/>
                <a:gd name="T48" fmla="*/ 223 w 611"/>
                <a:gd name="T49" fmla="*/ 667 h 695"/>
                <a:gd name="T50" fmla="*/ 187 w 611"/>
                <a:gd name="T51" fmla="*/ 656 h 695"/>
                <a:gd name="T52" fmla="*/ 184 w 611"/>
                <a:gd name="T53" fmla="*/ 655 h 695"/>
                <a:gd name="T54" fmla="*/ 167 w 611"/>
                <a:gd name="T55" fmla="*/ 644 h 695"/>
                <a:gd name="T56" fmla="*/ 43 w 611"/>
                <a:gd name="T57" fmla="*/ 519 h 695"/>
                <a:gd name="T58" fmla="*/ 42 w 611"/>
                <a:gd name="T59" fmla="*/ 519 h 695"/>
                <a:gd name="T60" fmla="*/ 28 w 611"/>
                <a:gd name="T61" fmla="*/ 484 h 695"/>
                <a:gd name="T62" fmla="*/ 43 w 611"/>
                <a:gd name="T63" fmla="*/ 448 h 695"/>
                <a:gd name="T64" fmla="*/ 97 w 611"/>
                <a:gd name="T65" fmla="*/ 394 h 695"/>
                <a:gd name="T66" fmla="*/ 97 w 611"/>
                <a:gd name="T67" fmla="*/ 442 h 695"/>
                <a:gd name="T68" fmla="*/ 111 w 611"/>
                <a:gd name="T69" fmla="*/ 456 h 695"/>
                <a:gd name="T70" fmla="*/ 125 w 611"/>
                <a:gd name="T71" fmla="*/ 442 h 695"/>
                <a:gd name="T72" fmla="*/ 125 w 611"/>
                <a:gd name="T73" fmla="*/ 360 h 695"/>
                <a:gd name="T74" fmla="*/ 125 w 611"/>
                <a:gd name="T75" fmla="*/ 353 h 695"/>
                <a:gd name="T76" fmla="*/ 125 w 611"/>
                <a:gd name="T77" fmla="*/ 77 h 695"/>
                <a:gd name="T78" fmla="*/ 174 w 611"/>
                <a:gd name="T79" fmla="*/ 28 h 695"/>
                <a:gd name="T80" fmla="*/ 222 w 611"/>
                <a:gd name="T81" fmla="*/ 77 h 695"/>
                <a:gd name="T82" fmla="*/ 224 w 611"/>
                <a:gd name="T83" fmla="*/ 298 h 695"/>
                <a:gd name="T84" fmla="*/ 224 w 611"/>
                <a:gd name="T85" fmla="*/ 362 h 695"/>
                <a:gd name="T86" fmla="*/ 238 w 611"/>
                <a:gd name="T87" fmla="*/ 376 h 695"/>
                <a:gd name="T88" fmla="*/ 252 w 611"/>
                <a:gd name="T89" fmla="*/ 362 h 695"/>
                <a:gd name="T90" fmla="*/ 252 w 611"/>
                <a:gd name="T91" fmla="*/ 298 h 695"/>
                <a:gd name="T92" fmla="*/ 303 w 611"/>
                <a:gd name="T93" fmla="*/ 248 h 695"/>
                <a:gd name="T94" fmla="*/ 348 w 611"/>
                <a:gd name="T95" fmla="*/ 278 h 695"/>
                <a:gd name="T96" fmla="*/ 348 w 611"/>
                <a:gd name="T97" fmla="*/ 361 h 695"/>
                <a:gd name="T98" fmla="*/ 362 w 611"/>
                <a:gd name="T99" fmla="*/ 375 h 695"/>
                <a:gd name="T100" fmla="*/ 376 w 611"/>
                <a:gd name="T101" fmla="*/ 361 h 695"/>
                <a:gd name="T102" fmla="*/ 376 w 611"/>
                <a:gd name="T103" fmla="*/ 277 h 695"/>
                <a:gd name="T104" fmla="*/ 424 w 611"/>
                <a:gd name="T105" fmla="*/ 228 h 695"/>
                <a:gd name="T106" fmla="*/ 472 w 611"/>
                <a:gd name="T107" fmla="*/ 277 h 695"/>
                <a:gd name="T108" fmla="*/ 472 w 611"/>
                <a:gd name="T109" fmla="*/ 302 h 695"/>
                <a:gd name="T110" fmla="*/ 472 w 611"/>
                <a:gd name="T111" fmla="*/ 365 h 695"/>
                <a:gd name="T112" fmla="*/ 486 w 611"/>
                <a:gd name="T113" fmla="*/ 379 h 695"/>
                <a:gd name="T114" fmla="*/ 500 w 611"/>
                <a:gd name="T115" fmla="*/ 365 h 695"/>
                <a:gd name="T116" fmla="*/ 500 w 611"/>
                <a:gd name="T117" fmla="*/ 304 h 695"/>
                <a:gd name="T118" fmla="*/ 540 w 611"/>
                <a:gd name="T119" fmla="*/ 274 h 695"/>
                <a:gd name="T120" fmla="*/ 583 w 611"/>
                <a:gd name="T121" fmla="*/ 318 h 695"/>
                <a:gd name="T122" fmla="*/ 581 w 611"/>
                <a:gd name="T123" fmla="*/ 60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1" h="695">
                  <a:moveTo>
                    <a:pt x="540" y="246"/>
                  </a:moveTo>
                  <a:cubicBezTo>
                    <a:pt x="525" y="246"/>
                    <a:pt x="510" y="251"/>
                    <a:pt x="498" y="260"/>
                  </a:cubicBezTo>
                  <a:cubicBezTo>
                    <a:pt x="491" y="226"/>
                    <a:pt x="460" y="200"/>
                    <a:pt x="424" y="200"/>
                  </a:cubicBezTo>
                  <a:cubicBezTo>
                    <a:pt x="395" y="200"/>
                    <a:pt x="370" y="216"/>
                    <a:pt x="357" y="240"/>
                  </a:cubicBezTo>
                  <a:cubicBezTo>
                    <a:pt x="346" y="229"/>
                    <a:pt x="328" y="220"/>
                    <a:pt x="303" y="220"/>
                  </a:cubicBezTo>
                  <a:cubicBezTo>
                    <a:pt x="284" y="220"/>
                    <a:pt x="266" y="228"/>
                    <a:pt x="251" y="24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0" y="35"/>
                    <a:pt x="216" y="0"/>
                    <a:pt x="174" y="0"/>
                  </a:cubicBezTo>
                  <a:cubicBezTo>
                    <a:pt x="132" y="0"/>
                    <a:pt x="97" y="35"/>
                    <a:pt x="97" y="77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4"/>
                    <a:pt x="97" y="354"/>
                    <a:pt x="97" y="354"/>
                  </a:cubicBezTo>
                  <a:cubicBezTo>
                    <a:pt x="23" y="428"/>
                    <a:pt x="23" y="428"/>
                    <a:pt x="23" y="428"/>
                  </a:cubicBezTo>
                  <a:cubicBezTo>
                    <a:pt x="8" y="443"/>
                    <a:pt x="0" y="463"/>
                    <a:pt x="0" y="484"/>
                  </a:cubicBezTo>
                  <a:cubicBezTo>
                    <a:pt x="0" y="505"/>
                    <a:pt x="8" y="525"/>
                    <a:pt x="23" y="539"/>
                  </a:cubicBezTo>
                  <a:cubicBezTo>
                    <a:pt x="147" y="664"/>
                    <a:pt x="147" y="664"/>
                    <a:pt x="147" y="664"/>
                  </a:cubicBezTo>
                  <a:cubicBezTo>
                    <a:pt x="147" y="664"/>
                    <a:pt x="148" y="664"/>
                    <a:pt x="148" y="665"/>
                  </a:cubicBezTo>
                  <a:cubicBezTo>
                    <a:pt x="154" y="670"/>
                    <a:pt x="162" y="676"/>
                    <a:pt x="173" y="681"/>
                  </a:cubicBezTo>
                  <a:cubicBezTo>
                    <a:pt x="187" y="690"/>
                    <a:pt x="205" y="695"/>
                    <a:pt x="223" y="695"/>
                  </a:cubicBezTo>
                  <a:cubicBezTo>
                    <a:pt x="515" y="695"/>
                    <a:pt x="515" y="695"/>
                    <a:pt x="515" y="695"/>
                  </a:cubicBezTo>
                  <a:cubicBezTo>
                    <a:pt x="567" y="695"/>
                    <a:pt x="609" y="653"/>
                    <a:pt x="609" y="601"/>
                  </a:cubicBezTo>
                  <a:cubicBezTo>
                    <a:pt x="611" y="318"/>
                    <a:pt x="611" y="318"/>
                    <a:pt x="611" y="318"/>
                  </a:cubicBezTo>
                  <a:cubicBezTo>
                    <a:pt x="611" y="278"/>
                    <a:pt x="579" y="246"/>
                    <a:pt x="540" y="246"/>
                  </a:cubicBezTo>
                  <a:close/>
                  <a:moveTo>
                    <a:pt x="581" y="601"/>
                  </a:moveTo>
                  <a:cubicBezTo>
                    <a:pt x="581" y="637"/>
                    <a:pt x="551" y="667"/>
                    <a:pt x="515" y="667"/>
                  </a:cubicBezTo>
                  <a:cubicBezTo>
                    <a:pt x="223" y="667"/>
                    <a:pt x="223" y="667"/>
                    <a:pt x="223" y="667"/>
                  </a:cubicBezTo>
                  <a:cubicBezTo>
                    <a:pt x="210" y="667"/>
                    <a:pt x="197" y="663"/>
                    <a:pt x="187" y="656"/>
                  </a:cubicBezTo>
                  <a:cubicBezTo>
                    <a:pt x="186" y="656"/>
                    <a:pt x="185" y="655"/>
                    <a:pt x="184" y="655"/>
                  </a:cubicBezTo>
                  <a:cubicBezTo>
                    <a:pt x="179" y="653"/>
                    <a:pt x="173" y="649"/>
                    <a:pt x="167" y="644"/>
                  </a:cubicBezTo>
                  <a:cubicBezTo>
                    <a:pt x="43" y="519"/>
                    <a:pt x="43" y="519"/>
                    <a:pt x="43" y="519"/>
                  </a:cubicBezTo>
                  <a:cubicBezTo>
                    <a:pt x="43" y="519"/>
                    <a:pt x="43" y="519"/>
                    <a:pt x="42" y="519"/>
                  </a:cubicBezTo>
                  <a:cubicBezTo>
                    <a:pt x="33" y="510"/>
                    <a:pt x="28" y="498"/>
                    <a:pt x="28" y="484"/>
                  </a:cubicBezTo>
                  <a:cubicBezTo>
                    <a:pt x="28" y="470"/>
                    <a:pt x="33" y="458"/>
                    <a:pt x="43" y="448"/>
                  </a:cubicBezTo>
                  <a:cubicBezTo>
                    <a:pt x="97" y="394"/>
                    <a:pt x="97" y="394"/>
                    <a:pt x="97" y="394"/>
                  </a:cubicBezTo>
                  <a:cubicBezTo>
                    <a:pt x="97" y="442"/>
                    <a:pt x="97" y="442"/>
                    <a:pt x="97" y="442"/>
                  </a:cubicBezTo>
                  <a:cubicBezTo>
                    <a:pt x="97" y="450"/>
                    <a:pt x="103" y="456"/>
                    <a:pt x="111" y="456"/>
                  </a:cubicBezTo>
                  <a:cubicBezTo>
                    <a:pt x="119" y="456"/>
                    <a:pt x="125" y="450"/>
                    <a:pt x="125" y="442"/>
                  </a:cubicBezTo>
                  <a:cubicBezTo>
                    <a:pt x="125" y="360"/>
                    <a:pt x="125" y="360"/>
                    <a:pt x="125" y="360"/>
                  </a:cubicBezTo>
                  <a:cubicBezTo>
                    <a:pt x="125" y="353"/>
                    <a:pt x="125" y="353"/>
                    <a:pt x="125" y="353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5" y="50"/>
                    <a:pt x="147" y="28"/>
                    <a:pt x="174" y="28"/>
                  </a:cubicBezTo>
                  <a:cubicBezTo>
                    <a:pt x="200" y="28"/>
                    <a:pt x="222" y="50"/>
                    <a:pt x="222" y="77"/>
                  </a:cubicBezTo>
                  <a:cubicBezTo>
                    <a:pt x="224" y="298"/>
                    <a:pt x="224" y="298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70"/>
                    <a:pt x="230" y="376"/>
                    <a:pt x="238" y="376"/>
                  </a:cubicBezTo>
                  <a:cubicBezTo>
                    <a:pt x="246" y="376"/>
                    <a:pt x="252" y="370"/>
                    <a:pt x="252" y="362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72"/>
                    <a:pt x="276" y="248"/>
                    <a:pt x="303" y="248"/>
                  </a:cubicBezTo>
                  <a:cubicBezTo>
                    <a:pt x="339" y="248"/>
                    <a:pt x="347" y="273"/>
                    <a:pt x="348" y="278"/>
                  </a:cubicBezTo>
                  <a:cubicBezTo>
                    <a:pt x="348" y="361"/>
                    <a:pt x="348" y="361"/>
                    <a:pt x="348" y="361"/>
                  </a:cubicBezTo>
                  <a:cubicBezTo>
                    <a:pt x="348" y="369"/>
                    <a:pt x="354" y="375"/>
                    <a:pt x="362" y="375"/>
                  </a:cubicBezTo>
                  <a:cubicBezTo>
                    <a:pt x="370" y="375"/>
                    <a:pt x="376" y="369"/>
                    <a:pt x="376" y="361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76" y="250"/>
                    <a:pt x="398" y="228"/>
                    <a:pt x="424" y="228"/>
                  </a:cubicBezTo>
                  <a:cubicBezTo>
                    <a:pt x="450" y="228"/>
                    <a:pt x="472" y="250"/>
                    <a:pt x="472" y="277"/>
                  </a:cubicBezTo>
                  <a:cubicBezTo>
                    <a:pt x="472" y="302"/>
                    <a:pt x="472" y="302"/>
                    <a:pt x="472" y="302"/>
                  </a:cubicBezTo>
                  <a:cubicBezTo>
                    <a:pt x="472" y="365"/>
                    <a:pt x="472" y="365"/>
                    <a:pt x="472" y="365"/>
                  </a:cubicBezTo>
                  <a:cubicBezTo>
                    <a:pt x="472" y="373"/>
                    <a:pt x="478" y="379"/>
                    <a:pt x="486" y="379"/>
                  </a:cubicBezTo>
                  <a:cubicBezTo>
                    <a:pt x="494" y="379"/>
                    <a:pt x="500" y="373"/>
                    <a:pt x="500" y="365"/>
                  </a:cubicBezTo>
                  <a:cubicBezTo>
                    <a:pt x="500" y="304"/>
                    <a:pt x="500" y="304"/>
                    <a:pt x="500" y="304"/>
                  </a:cubicBezTo>
                  <a:cubicBezTo>
                    <a:pt x="506" y="287"/>
                    <a:pt x="522" y="274"/>
                    <a:pt x="540" y="274"/>
                  </a:cubicBezTo>
                  <a:cubicBezTo>
                    <a:pt x="563" y="274"/>
                    <a:pt x="583" y="294"/>
                    <a:pt x="583" y="318"/>
                  </a:cubicBezTo>
                  <a:lnTo>
                    <a:pt x="581" y="6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6" name="그림 5" descr="텍스트, 스크린샷, 번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F696E02-9467-FAA2-BF68-53FF18D9E87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83" y="2284892"/>
            <a:ext cx="4308863" cy="4327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5176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테마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13373</TotalTime>
  <Words>3852</Words>
  <Application>Microsoft Office PowerPoint</Application>
  <PresentationFormat>A4 용지(210x297mm)</PresentationFormat>
  <Paragraphs>462</Paragraphs>
  <Slides>116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116</vt:i4>
      </vt:variant>
    </vt:vector>
  </HeadingPairs>
  <TitlesOfParts>
    <vt:vector size="121" baseType="lpstr">
      <vt:lpstr>Aptos</vt:lpstr>
      <vt:lpstr>Aptos Display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왕우 이</dc:creator>
  <cp:lastModifiedBy>user</cp:lastModifiedBy>
  <cp:revision>102</cp:revision>
  <dcterms:created xsi:type="dcterms:W3CDTF">2025-10-29T05:54:09Z</dcterms:created>
  <dcterms:modified xsi:type="dcterms:W3CDTF">2026-03-17T04:50:07Z</dcterms:modified>
</cp:coreProperties>
</file>